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4" r:id="rId1"/>
    <p:sldMasterId id="2147483716" r:id="rId2"/>
  </p:sldMasterIdLst>
  <p:notesMasterIdLst>
    <p:notesMasterId r:id="rId36"/>
  </p:notesMasterIdLst>
  <p:sldIdLst>
    <p:sldId id="336" r:id="rId3"/>
    <p:sldId id="257" r:id="rId4"/>
    <p:sldId id="258" r:id="rId5"/>
    <p:sldId id="321" r:id="rId6"/>
    <p:sldId id="295" r:id="rId7"/>
    <p:sldId id="316" r:id="rId8"/>
    <p:sldId id="263" r:id="rId9"/>
    <p:sldId id="262" r:id="rId10"/>
    <p:sldId id="294" r:id="rId11"/>
    <p:sldId id="300" r:id="rId12"/>
    <p:sldId id="261" r:id="rId13"/>
    <p:sldId id="313" r:id="rId14"/>
    <p:sldId id="268" r:id="rId15"/>
    <p:sldId id="340" r:id="rId16"/>
    <p:sldId id="260" r:id="rId17"/>
    <p:sldId id="319" r:id="rId18"/>
    <p:sldId id="339" r:id="rId19"/>
    <p:sldId id="317" r:id="rId20"/>
    <p:sldId id="315" r:id="rId21"/>
    <p:sldId id="323" r:id="rId22"/>
    <p:sldId id="327" r:id="rId23"/>
    <p:sldId id="324" r:id="rId24"/>
    <p:sldId id="325" r:id="rId25"/>
    <p:sldId id="329" r:id="rId26"/>
    <p:sldId id="326" r:id="rId27"/>
    <p:sldId id="328" r:id="rId28"/>
    <p:sldId id="330" r:id="rId29"/>
    <p:sldId id="279" r:id="rId30"/>
    <p:sldId id="331" r:id="rId31"/>
    <p:sldId id="332" r:id="rId32"/>
    <p:sldId id="256" r:id="rId33"/>
    <p:sldId id="333" r:id="rId34"/>
    <p:sldId id="337" r:id="rId35"/>
  </p:sldIdLst>
  <p:sldSz cx="12192000" cy="6858000"/>
  <p:notesSz cx="6858000" cy="9144000"/>
  <p:embeddedFontLst>
    <p:embeddedFont>
      <p:font typeface="Aptos Display" panose="020B0004020202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Oswald" panose="00000500000000000000" pitchFamily="2" charset="-52"/>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53A4"/>
    <a:srgbClr val="BDD7EE"/>
    <a:srgbClr val="8E8E8E"/>
    <a:srgbClr val="F2F2F2"/>
    <a:srgbClr val="203864"/>
    <a:srgbClr val="215968"/>
    <a:srgbClr val="FE35D2"/>
    <a:srgbClr val="DBEEF4"/>
    <a:srgbClr val="35E3FE"/>
    <a:srgbClr val="4234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67" autoAdjust="0"/>
  </p:normalViewPr>
  <p:slideViewPr>
    <p:cSldViewPr showGuides="1">
      <p:cViewPr varScale="1">
        <p:scale>
          <a:sx n="111" d="100"/>
          <a:sy n="111" d="100"/>
        </p:scale>
        <p:origin x="606" y="96"/>
      </p:cViewPr>
      <p:guideLst>
        <p:guide orient="horz" pos="2160"/>
        <p:guide pos="3840"/>
      </p:guideLst>
    </p:cSldViewPr>
  </p:slideViewPr>
  <p:outlineViewPr>
    <p:cViewPr>
      <p:scale>
        <a:sx n="33" d="100"/>
        <a:sy n="33" d="100"/>
      </p:scale>
      <p:origin x="0" y="-2760"/>
    </p:cViewPr>
  </p:outlineViewPr>
  <p:notesTextViewPr>
    <p:cViewPr>
      <p:scale>
        <a:sx n="3" d="2"/>
        <a:sy n="3" d="2"/>
      </p:scale>
      <p:origin x="0" y="0"/>
    </p:cViewPr>
  </p:notesTextViewPr>
  <p:notesViewPr>
    <p:cSldViewPr>
      <p:cViewPr varScale="1">
        <p:scale>
          <a:sx n="63" d="100"/>
          <a:sy n="63" d="100"/>
        </p:scale>
        <p:origin x="3134" y="62"/>
      </p:cViewPr>
      <p:guideLst/>
    </p:cSldViewPr>
  </p:notesViewPr>
  <p:gridSpacing cx="155448" cy="15544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43EF4B-3B30-4A33-B8D6-BD5AD5FE2E57}" type="doc">
      <dgm:prSet loTypeId="urn:microsoft.com/office/officeart/2005/8/layout/default" loCatId="list" qsTypeId="urn:microsoft.com/office/officeart/2005/8/quickstyle/simple5" qsCatId="simple" csTypeId="urn:microsoft.com/office/officeart/2005/8/colors/accent2_5" csCatId="accent2" phldr="1"/>
      <dgm:spPr/>
      <dgm:t>
        <a:bodyPr/>
        <a:lstStyle/>
        <a:p>
          <a:endParaRPr lang="en-GB"/>
        </a:p>
      </dgm:t>
    </dgm:pt>
    <dgm:pt modelId="{12574597-06C6-420D-93B6-32A8A789A98C}">
      <dgm:prSet phldrT="[Text]" custT="1"/>
      <dgm:spPr>
        <a:solidFill>
          <a:schemeClr val="accent1">
            <a:lumMod val="75000"/>
          </a:schemeClr>
        </a:solidFill>
      </dgm:spPr>
      <dgm:t>
        <a:bodyPr/>
        <a:lstStyle/>
        <a:p>
          <a:r>
            <a:rPr lang="en-US" sz="1600" b="1" dirty="0">
              <a:latin typeface="Oswald" panose="00000500000000000000" pitchFamily="2" charset="-52"/>
            </a:rPr>
            <a:t>Specification and </a:t>
          </a:r>
        </a:p>
        <a:p>
          <a:r>
            <a:rPr lang="en-US" sz="1600" b="1" dirty="0">
              <a:latin typeface="Oswald" panose="00000500000000000000" pitchFamily="2" charset="-52"/>
            </a:rPr>
            <a:t>pre-design</a:t>
          </a:r>
          <a:endParaRPr lang="en-GB" sz="1600" b="1" dirty="0">
            <a:latin typeface="Oswald" panose="00000500000000000000" pitchFamily="2" charset="-52"/>
          </a:endParaRPr>
        </a:p>
      </dgm:t>
    </dgm:pt>
    <dgm:pt modelId="{07678E04-F588-40AB-9DFA-46A5920812FD}" type="parTrans" cxnId="{BE8522A6-3D56-4B80-8C89-545720ED77C9}">
      <dgm:prSet/>
      <dgm:spPr/>
      <dgm:t>
        <a:bodyPr/>
        <a:lstStyle/>
        <a:p>
          <a:endParaRPr lang="en-GB"/>
        </a:p>
      </dgm:t>
    </dgm:pt>
    <dgm:pt modelId="{3AC9F0F2-E558-4AD6-80CB-429B76E133DC}" type="sibTrans" cxnId="{BE8522A6-3D56-4B80-8C89-545720ED77C9}">
      <dgm:prSet/>
      <dgm:spPr/>
      <dgm:t>
        <a:bodyPr/>
        <a:lstStyle/>
        <a:p>
          <a:endParaRPr lang="en-GB"/>
        </a:p>
      </dgm:t>
    </dgm:pt>
    <dgm:pt modelId="{E6921B2A-4846-4AB1-9BBB-3421244548EE}">
      <dgm:prSet phldrT="[Text]" custT="1"/>
      <dgm:spPr>
        <a:solidFill>
          <a:schemeClr val="accent5">
            <a:lumMod val="50000"/>
          </a:schemeClr>
        </a:solidFill>
        <a:ln>
          <a:solidFill>
            <a:schemeClr val="accent1"/>
          </a:solidFill>
        </a:ln>
      </dgm:spPr>
      <dgm:t>
        <a:bodyPr/>
        <a:lstStyle/>
        <a:p>
          <a:r>
            <a:rPr lang="en-GB" sz="1600" b="1" dirty="0">
              <a:latin typeface="Oswald" panose="00000500000000000000" pitchFamily="2" charset="-52"/>
            </a:rPr>
            <a:t>Consulting services</a:t>
          </a:r>
        </a:p>
      </dgm:t>
    </dgm:pt>
    <dgm:pt modelId="{DA2D04E2-2B4A-44C6-9C66-F196DF8E0633}" type="parTrans" cxnId="{C1A16DF0-145A-4D13-B008-EBD35312C5BE}">
      <dgm:prSet/>
      <dgm:spPr/>
      <dgm:t>
        <a:bodyPr/>
        <a:lstStyle/>
        <a:p>
          <a:endParaRPr lang="en-GB"/>
        </a:p>
      </dgm:t>
    </dgm:pt>
    <dgm:pt modelId="{A596B9C8-8236-492F-BE1B-D91D16E012C8}" type="sibTrans" cxnId="{C1A16DF0-145A-4D13-B008-EBD35312C5BE}">
      <dgm:prSet/>
      <dgm:spPr/>
      <dgm:t>
        <a:bodyPr/>
        <a:lstStyle/>
        <a:p>
          <a:endParaRPr lang="en-GB"/>
        </a:p>
      </dgm:t>
    </dgm:pt>
    <dgm:pt modelId="{8B744A70-DBFB-4A77-A305-5BFC00FE6C1A}">
      <dgm:prSet phldrT="[Text]" custT="1"/>
      <dgm:spPr>
        <a:solidFill>
          <a:schemeClr val="accent1">
            <a:lumMod val="50000"/>
          </a:schemeClr>
        </a:solidFill>
      </dgm:spPr>
      <dgm:t>
        <a:bodyPr/>
        <a:lstStyle/>
        <a:p>
          <a:r>
            <a:rPr lang="en-US" sz="1600" b="1" dirty="0">
              <a:latin typeface="Oswald" panose="00000500000000000000" pitchFamily="2" charset="-52"/>
            </a:rPr>
            <a:t>Design and Construction</a:t>
          </a:r>
          <a:endParaRPr lang="en-GB" sz="1600" b="1" dirty="0">
            <a:latin typeface="Oswald" panose="00000500000000000000" pitchFamily="2" charset="-52"/>
          </a:endParaRPr>
        </a:p>
      </dgm:t>
    </dgm:pt>
    <dgm:pt modelId="{3B50E5A3-CD25-4DCF-B87A-1830DCEB6375}" type="parTrans" cxnId="{B26A5E0A-E842-4AA4-815F-22CDBFC900EB}">
      <dgm:prSet/>
      <dgm:spPr/>
      <dgm:t>
        <a:bodyPr/>
        <a:lstStyle/>
        <a:p>
          <a:endParaRPr lang="en-GB"/>
        </a:p>
      </dgm:t>
    </dgm:pt>
    <dgm:pt modelId="{0C72EE39-5D88-479E-8CC9-9B56B58C14EB}" type="sibTrans" cxnId="{B26A5E0A-E842-4AA4-815F-22CDBFC900EB}">
      <dgm:prSet/>
      <dgm:spPr/>
      <dgm:t>
        <a:bodyPr/>
        <a:lstStyle/>
        <a:p>
          <a:endParaRPr lang="en-GB"/>
        </a:p>
      </dgm:t>
    </dgm:pt>
    <dgm:pt modelId="{CDBAE5FC-8D59-4DB7-872B-A69472D23FCE}">
      <dgm:prSet phldrT="[Text]" custT="1"/>
      <dgm:spPr>
        <a:solidFill>
          <a:schemeClr val="accent1">
            <a:lumMod val="50000"/>
          </a:schemeClr>
        </a:solidFill>
      </dgm:spPr>
      <dgm:t>
        <a:bodyPr/>
        <a:lstStyle/>
        <a:p>
          <a:r>
            <a:rPr lang="en-GB" sz="1600" b="1" dirty="0">
              <a:latin typeface="Oswald" panose="00000500000000000000" pitchFamily="2" charset="-52"/>
            </a:rPr>
            <a:t>Heavy machinery and transport support</a:t>
          </a:r>
        </a:p>
      </dgm:t>
    </dgm:pt>
    <dgm:pt modelId="{756CA8B6-4C14-4303-BA20-1EA8F2E6A965}" type="parTrans" cxnId="{C86F9015-FED3-4296-A1EB-56634880761A}">
      <dgm:prSet/>
      <dgm:spPr/>
      <dgm:t>
        <a:bodyPr/>
        <a:lstStyle/>
        <a:p>
          <a:endParaRPr lang="en-GB"/>
        </a:p>
      </dgm:t>
    </dgm:pt>
    <dgm:pt modelId="{03871F37-9B13-4D01-A0AF-125E138DF290}" type="sibTrans" cxnId="{C86F9015-FED3-4296-A1EB-56634880761A}">
      <dgm:prSet/>
      <dgm:spPr/>
      <dgm:t>
        <a:bodyPr/>
        <a:lstStyle/>
        <a:p>
          <a:endParaRPr lang="en-GB"/>
        </a:p>
      </dgm:t>
    </dgm:pt>
    <dgm:pt modelId="{A25AB58A-E5D8-471F-9E46-828B6418C363}">
      <dgm:prSet phldrT="[Text]" custT="1"/>
      <dgm:spPr>
        <a:solidFill>
          <a:schemeClr val="accent1">
            <a:lumMod val="50000"/>
          </a:schemeClr>
        </a:solidFill>
      </dgm:spPr>
      <dgm:t>
        <a:bodyPr/>
        <a:lstStyle/>
        <a:p>
          <a:r>
            <a:rPr lang="en-US" sz="1600" b="1" dirty="0">
              <a:latin typeface="Oswald" panose="00000500000000000000" pitchFamily="2" charset="-52"/>
            </a:rPr>
            <a:t>Electro-Mechanical Equipment Installation, Testing &amp; Commissioning</a:t>
          </a:r>
          <a:endParaRPr lang="en-GB" sz="1600" b="1" dirty="0">
            <a:latin typeface="Oswald" panose="00000500000000000000" pitchFamily="2" charset="-52"/>
          </a:endParaRPr>
        </a:p>
      </dgm:t>
    </dgm:pt>
    <dgm:pt modelId="{9789CD9D-7DA7-4B49-88B6-4DAED7034446}" type="parTrans" cxnId="{6F8F1C2D-566D-45DF-83BA-9F605279DFA5}">
      <dgm:prSet/>
      <dgm:spPr/>
      <dgm:t>
        <a:bodyPr/>
        <a:lstStyle/>
        <a:p>
          <a:endParaRPr lang="en-GB"/>
        </a:p>
      </dgm:t>
    </dgm:pt>
    <dgm:pt modelId="{C8DBF995-E979-4284-A265-B4950284EF5E}" type="sibTrans" cxnId="{6F8F1C2D-566D-45DF-83BA-9F605279DFA5}">
      <dgm:prSet/>
      <dgm:spPr/>
      <dgm:t>
        <a:bodyPr/>
        <a:lstStyle/>
        <a:p>
          <a:endParaRPr lang="en-GB"/>
        </a:p>
      </dgm:t>
    </dgm:pt>
    <dgm:pt modelId="{CD6B6F86-A437-4C3C-A0CF-F43921D58C3B}">
      <dgm:prSet phldrT="[Text]" custT="1"/>
      <dgm:spPr>
        <a:solidFill>
          <a:schemeClr val="accent1">
            <a:lumMod val="50000"/>
          </a:schemeClr>
        </a:solidFill>
      </dgm:spPr>
      <dgm:t>
        <a:bodyPr/>
        <a:lstStyle/>
        <a:p>
          <a:r>
            <a:rPr lang="en-US" sz="1600" b="1" dirty="0">
              <a:latin typeface="Oswald" panose="00000500000000000000" pitchFamily="2" charset="-52"/>
            </a:rPr>
            <a:t>Inspection &amp; Examination</a:t>
          </a:r>
          <a:endParaRPr lang="en-GB" sz="1600" b="1" dirty="0">
            <a:latin typeface="Oswald" panose="00000500000000000000" pitchFamily="2" charset="-52"/>
          </a:endParaRPr>
        </a:p>
      </dgm:t>
    </dgm:pt>
    <dgm:pt modelId="{9BD932E5-4D57-45B5-A667-F08EC7807F11}" type="parTrans" cxnId="{3D4E222C-2F57-4C20-AE63-6B010D8D4AC3}">
      <dgm:prSet/>
      <dgm:spPr/>
      <dgm:t>
        <a:bodyPr/>
        <a:lstStyle/>
        <a:p>
          <a:endParaRPr lang="en-GB"/>
        </a:p>
      </dgm:t>
    </dgm:pt>
    <dgm:pt modelId="{F65470F9-9627-4101-A542-E104815FB50F}" type="sibTrans" cxnId="{3D4E222C-2F57-4C20-AE63-6B010D8D4AC3}">
      <dgm:prSet/>
      <dgm:spPr/>
      <dgm:t>
        <a:bodyPr/>
        <a:lstStyle/>
        <a:p>
          <a:endParaRPr lang="en-GB"/>
        </a:p>
      </dgm:t>
    </dgm:pt>
    <dgm:pt modelId="{838419BD-51AB-4B67-897D-1D7B74F4A9AC}">
      <dgm:prSet phldrT="[Text]" custT="1"/>
      <dgm:spPr>
        <a:solidFill>
          <a:schemeClr val="accent1">
            <a:lumMod val="75000"/>
          </a:schemeClr>
        </a:solidFill>
      </dgm:spPr>
      <dgm:t>
        <a:bodyPr/>
        <a:lstStyle/>
        <a:p>
          <a:r>
            <a:rPr lang="en-US" sz="1600" b="1" dirty="0">
              <a:latin typeface="Oswald" panose="00000500000000000000" pitchFamily="2" charset="-52"/>
            </a:rPr>
            <a:t>SCADA system &amp; Monitoring</a:t>
          </a:r>
          <a:endParaRPr lang="en-GB" sz="1600" b="1" dirty="0">
            <a:latin typeface="Oswald" panose="00000500000000000000" pitchFamily="2" charset="-52"/>
          </a:endParaRPr>
        </a:p>
      </dgm:t>
    </dgm:pt>
    <dgm:pt modelId="{160810D1-BDED-457D-96A8-3A2CC2212279}" type="parTrans" cxnId="{8807F682-81DA-4F14-A3EE-9C2B77AB5986}">
      <dgm:prSet/>
      <dgm:spPr/>
      <dgm:t>
        <a:bodyPr/>
        <a:lstStyle/>
        <a:p>
          <a:endParaRPr lang="en-GB"/>
        </a:p>
      </dgm:t>
    </dgm:pt>
    <dgm:pt modelId="{0DBFD4D2-E3EE-427C-8B5E-BA48A4C68F0C}" type="sibTrans" cxnId="{8807F682-81DA-4F14-A3EE-9C2B77AB5986}">
      <dgm:prSet/>
      <dgm:spPr/>
      <dgm:t>
        <a:bodyPr/>
        <a:lstStyle/>
        <a:p>
          <a:endParaRPr lang="en-GB"/>
        </a:p>
      </dgm:t>
    </dgm:pt>
    <dgm:pt modelId="{8ABD37E9-D018-4A84-AB37-491DC5F46737}">
      <dgm:prSet phldrT="[Text]" custT="1"/>
      <dgm:spPr>
        <a:solidFill>
          <a:schemeClr val="accent1">
            <a:lumMod val="50000"/>
          </a:schemeClr>
        </a:solidFill>
      </dgm:spPr>
      <dgm:t>
        <a:bodyPr/>
        <a:lstStyle/>
        <a:p>
          <a:r>
            <a:rPr lang="en-US" sz="1600" b="1" dirty="0">
              <a:latin typeface="Oswald" panose="00000500000000000000" pitchFamily="2" charset="-52"/>
            </a:rPr>
            <a:t>Maintenance</a:t>
          </a:r>
          <a:endParaRPr lang="en-GB" sz="1600" b="1" dirty="0">
            <a:latin typeface="Oswald" panose="00000500000000000000" pitchFamily="2" charset="-52"/>
          </a:endParaRPr>
        </a:p>
      </dgm:t>
    </dgm:pt>
    <dgm:pt modelId="{7EB5118D-764C-4DCD-89F4-C998C34252D9}" type="parTrans" cxnId="{BD2BB1A7-92F7-4D87-AD8D-5F4C5E863490}">
      <dgm:prSet/>
      <dgm:spPr/>
      <dgm:t>
        <a:bodyPr/>
        <a:lstStyle/>
        <a:p>
          <a:endParaRPr lang="en-GB"/>
        </a:p>
      </dgm:t>
    </dgm:pt>
    <dgm:pt modelId="{A398168E-5574-4D76-8F0E-616CC5F8C859}" type="sibTrans" cxnId="{BD2BB1A7-92F7-4D87-AD8D-5F4C5E863490}">
      <dgm:prSet/>
      <dgm:spPr/>
      <dgm:t>
        <a:bodyPr/>
        <a:lstStyle/>
        <a:p>
          <a:endParaRPr lang="en-GB"/>
        </a:p>
      </dgm:t>
    </dgm:pt>
    <dgm:pt modelId="{94DC3FE6-0B8C-4172-A405-A1AA3E925E49}">
      <dgm:prSet phldrT="[Text]" custT="1"/>
      <dgm:spPr>
        <a:solidFill>
          <a:schemeClr val="accent5">
            <a:lumMod val="50000"/>
          </a:schemeClr>
        </a:solidFill>
      </dgm:spPr>
      <dgm:t>
        <a:bodyPr/>
        <a:lstStyle/>
        <a:p>
          <a:r>
            <a:rPr lang="en-US" sz="1600" b="1" dirty="0">
              <a:latin typeface="Oswald" panose="00000500000000000000" pitchFamily="2" charset="-52"/>
            </a:rPr>
            <a:t>Automation systems</a:t>
          </a:r>
          <a:endParaRPr lang="en-GB" sz="1600" b="1" dirty="0">
            <a:latin typeface="Oswald" panose="00000500000000000000" pitchFamily="2" charset="-52"/>
          </a:endParaRPr>
        </a:p>
      </dgm:t>
    </dgm:pt>
    <dgm:pt modelId="{A60BDB8B-5923-4737-8973-07705FFCD9DF}" type="parTrans" cxnId="{7E41D3E9-6D60-4164-A696-F1FAC23D33EA}">
      <dgm:prSet/>
      <dgm:spPr/>
      <dgm:t>
        <a:bodyPr/>
        <a:lstStyle/>
        <a:p>
          <a:endParaRPr lang="en-GB"/>
        </a:p>
      </dgm:t>
    </dgm:pt>
    <dgm:pt modelId="{B24827F5-DC21-423A-87CD-B512D8A53724}" type="sibTrans" cxnId="{7E41D3E9-6D60-4164-A696-F1FAC23D33EA}">
      <dgm:prSet/>
      <dgm:spPr/>
      <dgm:t>
        <a:bodyPr/>
        <a:lstStyle/>
        <a:p>
          <a:endParaRPr lang="en-GB"/>
        </a:p>
      </dgm:t>
    </dgm:pt>
    <dgm:pt modelId="{0BEF7D03-F6BE-4AC4-9316-E1FDBACBD674}">
      <dgm:prSet phldrT="[Text]" custT="1"/>
      <dgm:spPr>
        <a:solidFill>
          <a:schemeClr val="accent1">
            <a:lumMod val="50000"/>
          </a:schemeClr>
        </a:solidFill>
      </dgm:spPr>
      <dgm:t>
        <a:bodyPr/>
        <a:lstStyle/>
        <a:p>
          <a:r>
            <a:rPr lang="en-GB" sz="1600" b="1" dirty="0">
              <a:latin typeface="Oswald" panose="00000500000000000000" pitchFamily="2" charset="-52"/>
            </a:rPr>
            <a:t>Research &amp; Development</a:t>
          </a:r>
        </a:p>
      </dgm:t>
    </dgm:pt>
    <dgm:pt modelId="{FDAB30D0-D02B-494E-ACD9-B8CE6AA8131C}" type="parTrans" cxnId="{AABCF88C-2A79-406A-AAC9-5945E0379707}">
      <dgm:prSet/>
      <dgm:spPr/>
      <dgm:t>
        <a:bodyPr/>
        <a:lstStyle/>
        <a:p>
          <a:endParaRPr lang="en-GB"/>
        </a:p>
      </dgm:t>
    </dgm:pt>
    <dgm:pt modelId="{FC7DEF07-34DB-45E1-84D0-DFA5B60DE276}" type="sibTrans" cxnId="{AABCF88C-2A79-406A-AAC9-5945E0379707}">
      <dgm:prSet/>
      <dgm:spPr/>
      <dgm:t>
        <a:bodyPr/>
        <a:lstStyle/>
        <a:p>
          <a:endParaRPr lang="en-GB"/>
        </a:p>
      </dgm:t>
    </dgm:pt>
    <dgm:pt modelId="{D67F18D0-1191-416A-806C-EE50B4EE0915}">
      <dgm:prSet phldrT="[Text]" custT="1"/>
      <dgm:spPr>
        <a:solidFill>
          <a:schemeClr val="accent1">
            <a:lumMod val="75000"/>
          </a:schemeClr>
        </a:solidFill>
      </dgm:spPr>
      <dgm:t>
        <a:bodyPr/>
        <a:lstStyle/>
        <a:p>
          <a:r>
            <a:rPr lang="en-US" sz="1600" b="1" dirty="0">
              <a:latin typeface="Oswald" panose="00000500000000000000" pitchFamily="2" charset="-52"/>
            </a:rPr>
            <a:t>7 battery energy storage systems</a:t>
          </a:r>
          <a:endParaRPr lang="en-GB" sz="1600" b="1" dirty="0">
            <a:latin typeface="Oswald" panose="00000500000000000000" pitchFamily="2" charset="-52"/>
          </a:endParaRPr>
        </a:p>
      </dgm:t>
    </dgm:pt>
    <dgm:pt modelId="{107E56D9-A61F-4EA5-B6A0-913C39E11C6E}" type="parTrans" cxnId="{E268CE24-ADE2-4E79-BE65-EF69ED83CBA7}">
      <dgm:prSet/>
      <dgm:spPr/>
      <dgm:t>
        <a:bodyPr/>
        <a:lstStyle/>
        <a:p>
          <a:endParaRPr lang="mk-MK"/>
        </a:p>
      </dgm:t>
    </dgm:pt>
    <dgm:pt modelId="{DB127BF9-A558-415A-862F-167907F9D6FE}" type="sibTrans" cxnId="{E268CE24-ADE2-4E79-BE65-EF69ED83CBA7}">
      <dgm:prSet/>
      <dgm:spPr/>
      <dgm:t>
        <a:bodyPr/>
        <a:lstStyle/>
        <a:p>
          <a:endParaRPr lang="mk-MK"/>
        </a:p>
      </dgm:t>
    </dgm:pt>
    <dgm:pt modelId="{2B8F57DF-C250-4C83-8BBE-1177C3987E71}" type="pres">
      <dgm:prSet presAssocID="{4C43EF4B-3B30-4A33-B8D6-BD5AD5FE2E57}" presName="diagram" presStyleCnt="0">
        <dgm:presLayoutVars>
          <dgm:dir/>
          <dgm:resizeHandles val="exact"/>
        </dgm:presLayoutVars>
      </dgm:prSet>
      <dgm:spPr/>
    </dgm:pt>
    <dgm:pt modelId="{5B142062-3051-454F-B6BD-D49DC7CFBDE8}" type="pres">
      <dgm:prSet presAssocID="{E6921B2A-4846-4AB1-9BBB-3421244548EE}" presName="node" presStyleLbl="node1" presStyleIdx="0" presStyleCnt="11">
        <dgm:presLayoutVars>
          <dgm:bulletEnabled val="1"/>
        </dgm:presLayoutVars>
      </dgm:prSet>
      <dgm:spPr/>
    </dgm:pt>
    <dgm:pt modelId="{1CFB0CE3-01EB-4053-96FC-6127A743097F}" type="pres">
      <dgm:prSet presAssocID="{A596B9C8-8236-492F-BE1B-D91D16E012C8}" presName="sibTrans" presStyleCnt="0"/>
      <dgm:spPr/>
    </dgm:pt>
    <dgm:pt modelId="{1540CB4E-2DB4-458D-8829-C7F13F176D1A}" type="pres">
      <dgm:prSet presAssocID="{0BEF7D03-F6BE-4AC4-9316-E1FDBACBD674}" presName="node" presStyleLbl="node1" presStyleIdx="1" presStyleCnt="11">
        <dgm:presLayoutVars>
          <dgm:bulletEnabled val="1"/>
        </dgm:presLayoutVars>
      </dgm:prSet>
      <dgm:spPr/>
    </dgm:pt>
    <dgm:pt modelId="{BD71A3DF-42E5-4365-B115-58161D4323DF}" type="pres">
      <dgm:prSet presAssocID="{FC7DEF07-34DB-45E1-84D0-DFA5B60DE276}" presName="sibTrans" presStyleCnt="0"/>
      <dgm:spPr/>
    </dgm:pt>
    <dgm:pt modelId="{4F2F8E42-5341-4884-B38C-8C323C27C9E3}" type="pres">
      <dgm:prSet presAssocID="{12574597-06C6-420D-93B6-32A8A789A98C}" presName="node" presStyleLbl="node1" presStyleIdx="2" presStyleCnt="11">
        <dgm:presLayoutVars>
          <dgm:bulletEnabled val="1"/>
        </dgm:presLayoutVars>
      </dgm:prSet>
      <dgm:spPr/>
    </dgm:pt>
    <dgm:pt modelId="{1487058A-D2AF-4118-860E-CFDEE7925CEF}" type="pres">
      <dgm:prSet presAssocID="{3AC9F0F2-E558-4AD6-80CB-429B76E133DC}" presName="sibTrans" presStyleCnt="0"/>
      <dgm:spPr/>
    </dgm:pt>
    <dgm:pt modelId="{B13CEF50-CF38-4595-B59E-F080F8334DCA}" type="pres">
      <dgm:prSet presAssocID="{8B744A70-DBFB-4A77-A305-5BFC00FE6C1A}" presName="node" presStyleLbl="node1" presStyleIdx="3" presStyleCnt="11">
        <dgm:presLayoutVars>
          <dgm:bulletEnabled val="1"/>
        </dgm:presLayoutVars>
      </dgm:prSet>
      <dgm:spPr/>
    </dgm:pt>
    <dgm:pt modelId="{783D31D9-A476-4984-87C5-BE5A728DA9EE}" type="pres">
      <dgm:prSet presAssocID="{0C72EE39-5D88-479E-8CC9-9B56B58C14EB}" presName="sibTrans" presStyleCnt="0"/>
      <dgm:spPr/>
    </dgm:pt>
    <dgm:pt modelId="{79B9BF35-FC09-4EE4-B570-FE4626838927}" type="pres">
      <dgm:prSet presAssocID="{CDBAE5FC-8D59-4DB7-872B-A69472D23FCE}" presName="node" presStyleLbl="node1" presStyleIdx="4" presStyleCnt="11">
        <dgm:presLayoutVars>
          <dgm:bulletEnabled val="1"/>
        </dgm:presLayoutVars>
      </dgm:prSet>
      <dgm:spPr/>
    </dgm:pt>
    <dgm:pt modelId="{6AC8932A-0F4F-4224-B775-ABEC9144D3E8}" type="pres">
      <dgm:prSet presAssocID="{03871F37-9B13-4D01-A0AF-125E138DF290}" presName="sibTrans" presStyleCnt="0"/>
      <dgm:spPr/>
    </dgm:pt>
    <dgm:pt modelId="{244C82AB-184C-4C16-A6FF-2BF3F41F22C3}" type="pres">
      <dgm:prSet presAssocID="{A25AB58A-E5D8-471F-9E46-828B6418C363}" presName="node" presStyleLbl="node1" presStyleIdx="5" presStyleCnt="11">
        <dgm:presLayoutVars>
          <dgm:bulletEnabled val="1"/>
        </dgm:presLayoutVars>
      </dgm:prSet>
      <dgm:spPr/>
    </dgm:pt>
    <dgm:pt modelId="{B03939EE-AEE2-4BC7-A8C5-49589017E836}" type="pres">
      <dgm:prSet presAssocID="{C8DBF995-E979-4284-A265-B4950284EF5E}" presName="sibTrans" presStyleCnt="0"/>
      <dgm:spPr/>
    </dgm:pt>
    <dgm:pt modelId="{9C7AAEF9-CEB9-4BB0-BEF2-72B640824EB8}" type="pres">
      <dgm:prSet presAssocID="{94DC3FE6-0B8C-4172-A405-A1AA3E925E49}" presName="node" presStyleLbl="node1" presStyleIdx="6" presStyleCnt="11">
        <dgm:presLayoutVars>
          <dgm:bulletEnabled val="1"/>
        </dgm:presLayoutVars>
      </dgm:prSet>
      <dgm:spPr/>
    </dgm:pt>
    <dgm:pt modelId="{F8E81B4C-7117-4CFB-AF76-26BAA26FC02E}" type="pres">
      <dgm:prSet presAssocID="{B24827F5-DC21-423A-87CD-B512D8A53724}" presName="sibTrans" presStyleCnt="0"/>
      <dgm:spPr/>
    </dgm:pt>
    <dgm:pt modelId="{2DF4DBB0-03BD-41E5-92CE-4490748888B8}" type="pres">
      <dgm:prSet presAssocID="{CD6B6F86-A437-4C3C-A0CF-F43921D58C3B}" presName="node" presStyleLbl="node1" presStyleIdx="7" presStyleCnt="11">
        <dgm:presLayoutVars>
          <dgm:bulletEnabled val="1"/>
        </dgm:presLayoutVars>
      </dgm:prSet>
      <dgm:spPr/>
    </dgm:pt>
    <dgm:pt modelId="{4533D7DE-872C-458A-8D59-459B0D78D475}" type="pres">
      <dgm:prSet presAssocID="{F65470F9-9627-4101-A542-E104815FB50F}" presName="sibTrans" presStyleCnt="0"/>
      <dgm:spPr/>
    </dgm:pt>
    <dgm:pt modelId="{81F274DB-0258-49FE-B991-71CEE672AEED}" type="pres">
      <dgm:prSet presAssocID="{838419BD-51AB-4B67-897D-1D7B74F4A9AC}" presName="node" presStyleLbl="node1" presStyleIdx="8" presStyleCnt="11">
        <dgm:presLayoutVars>
          <dgm:bulletEnabled val="1"/>
        </dgm:presLayoutVars>
      </dgm:prSet>
      <dgm:spPr/>
    </dgm:pt>
    <dgm:pt modelId="{213D09C2-171F-4837-BE26-8D5F3DE2CAC9}" type="pres">
      <dgm:prSet presAssocID="{0DBFD4D2-E3EE-427C-8B5E-BA48A4C68F0C}" presName="sibTrans" presStyleCnt="0"/>
      <dgm:spPr/>
    </dgm:pt>
    <dgm:pt modelId="{86E4BA8A-D00A-4B13-8DD2-68E01BF6E246}" type="pres">
      <dgm:prSet presAssocID="{8ABD37E9-D018-4A84-AB37-491DC5F46737}" presName="node" presStyleLbl="node1" presStyleIdx="9" presStyleCnt="11">
        <dgm:presLayoutVars>
          <dgm:bulletEnabled val="1"/>
        </dgm:presLayoutVars>
      </dgm:prSet>
      <dgm:spPr/>
    </dgm:pt>
    <dgm:pt modelId="{F05FECAF-D115-4316-8803-3396FB0C2773}" type="pres">
      <dgm:prSet presAssocID="{A398168E-5574-4D76-8F0E-616CC5F8C859}" presName="sibTrans" presStyleCnt="0"/>
      <dgm:spPr/>
    </dgm:pt>
    <dgm:pt modelId="{4D2F6B5D-1CE6-4C1D-A0A9-56C2167FE2D8}" type="pres">
      <dgm:prSet presAssocID="{D67F18D0-1191-416A-806C-EE50B4EE0915}" presName="node" presStyleLbl="node1" presStyleIdx="10" presStyleCnt="11">
        <dgm:presLayoutVars>
          <dgm:bulletEnabled val="1"/>
        </dgm:presLayoutVars>
      </dgm:prSet>
      <dgm:spPr/>
    </dgm:pt>
  </dgm:ptLst>
  <dgm:cxnLst>
    <dgm:cxn modelId="{B26A5E0A-E842-4AA4-815F-22CDBFC900EB}" srcId="{4C43EF4B-3B30-4A33-B8D6-BD5AD5FE2E57}" destId="{8B744A70-DBFB-4A77-A305-5BFC00FE6C1A}" srcOrd="3" destOrd="0" parTransId="{3B50E5A3-CD25-4DCF-B87A-1830DCEB6375}" sibTransId="{0C72EE39-5D88-479E-8CC9-9B56B58C14EB}"/>
    <dgm:cxn modelId="{7FA0CF0B-F268-4485-BE57-E0001166D56B}" type="presOf" srcId="{0BEF7D03-F6BE-4AC4-9316-E1FDBACBD674}" destId="{1540CB4E-2DB4-458D-8829-C7F13F176D1A}" srcOrd="0" destOrd="0" presId="urn:microsoft.com/office/officeart/2005/8/layout/default"/>
    <dgm:cxn modelId="{C86F9015-FED3-4296-A1EB-56634880761A}" srcId="{4C43EF4B-3B30-4A33-B8D6-BD5AD5FE2E57}" destId="{CDBAE5FC-8D59-4DB7-872B-A69472D23FCE}" srcOrd="4" destOrd="0" parTransId="{756CA8B6-4C14-4303-BA20-1EA8F2E6A965}" sibTransId="{03871F37-9B13-4D01-A0AF-125E138DF290}"/>
    <dgm:cxn modelId="{E268CE24-ADE2-4E79-BE65-EF69ED83CBA7}" srcId="{4C43EF4B-3B30-4A33-B8D6-BD5AD5FE2E57}" destId="{D67F18D0-1191-416A-806C-EE50B4EE0915}" srcOrd="10" destOrd="0" parTransId="{107E56D9-A61F-4EA5-B6A0-913C39E11C6E}" sibTransId="{DB127BF9-A558-415A-862F-167907F9D6FE}"/>
    <dgm:cxn modelId="{2145E725-0410-422D-ACAE-397FC91985B2}" type="presOf" srcId="{CDBAE5FC-8D59-4DB7-872B-A69472D23FCE}" destId="{79B9BF35-FC09-4EE4-B570-FE4626838927}" srcOrd="0" destOrd="0" presId="urn:microsoft.com/office/officeart/2005/8/layout/default"/>
    <dgm:cxn modelId="{3D4E222C-2F57-4C20-AE63-6B010D8D4AC3}" srcId="{4C43EF4B-3B30-4A33-B8D6-BD5AD5FE2E57}" destId="{CD6B6F86-A437-4C3C-A0CF-F43921D58C3B}" srcOrd="7" destOrd="0" parTransId="{9BD932E5-4D57-45B5-A667-F08EC7807F11}" sibTransId="{F65470F9-9627-4101-A542-E104815FB50F}"/>
    <dgm:cxn modelId="{6F8F1C2D-566D-45DF-83BA-9F605279DFA5}" srcId="{4C43EF4B-3B30-4A33-B8D6-BD5AD5FE2E57}" destId="{A25AB58A-E5D8-471F-9E46-828B6418C363}" srcOrd="5" destOrd="0" parTransId="{9789CD9D-7DA7-4B49-88B6-4DAED7034446}" sibTransId="{C8DBF995-E979-4284-A265-B4950284EF5E}"/>
    <dgm:cxn modelId="{15368346-14BF-4B4E-9C6C-09465723F25C}" type="presOf" srcId="{A25AB58A-E5D8-471F-9E46-828B6418C363}" destId="{244C82AB-184C-4C16-A6FF-2BF3F41F22C3}" srcOrd="0" destOrd="0" presId="urn:microsoft.com/office/officeart/2005/8/layout/default"/>
    <dgm:cxn modelId="{F13C8F75-DCA1-49CC-B566-74D1AD252520}" type="presOf" srcId="{12574597-06C6-420D-93B6-32A8A789A98C}" destId="{4F2F8E42-5341-4884-B38C-8C323C27C9E3}" srcOrd="0" destOrd="0" presId="urn:microsoft.com/office/officeart/2005/8/layout/default"/>
    <dgm:cxn modelId="{5F490978-4754-4199-8FBF-92C30F7B3E3A}" type="presOf" srcId="{8ABD37E9-D018-4A84-AB37-491DC5F46737}" destId="{86E4BA8A-D00A-4B13-8DD2-68E01BF6E246}" srcOrd="0" destOrd="0" presId="urn:microsoft.com/office/officeart/2005/8/layout/default"/>
    <dgm:cxn modelId="{8807F682-81DA-4F14-A3EE-9C2B77AB5986}" srcId="{4C43EF4B-3B30-4A33-B8D6-BD5AD5FE2E57}" destId="{838419BD-51AB-4B67-897D-1D7B74F4A9AC}" srcOrd="8" destOrd="0" parTransId="{160810D1-BDED-457D-96A8-3A2CC2212279}" sibTransId="{0DBFD4D2-E3EE-427C-8B5E-BA48A4C68F0C}"/>
    <dgm:cxn modelId="{AABCF88C-2A79-406A-AAC9-5945E0379707}" srcId="{4C43EF4B-3B30-4A33-B8D6-BD5AD5FE2E57}" destId="{0BEF7D03-F6BE-4AC4-9316-E1FDBACBD674}" srcOrd="1" destOrd="0" parTransId="{FDAB30D0-D02B-494E-ACD9-B8CE6AA8131C}" sibTransId="{FC7DEF07-34DB-45E1-84D0-DFA5B60DE276}"/>
    <dgm:cxn modelId="{7EB4C99F-4609-4535-8E77-B8DD2F149070}" type="presOf" srcId="{94DC3FE6-0B8C-4172-A405-A1AA3E925E49}" destId="{9C7AAEF9-CEB9-4BB0-BEF2-72B640824EB8}" srcOrd="0" destOrd="0" presId="urn:microsoft.com/office/officeart/2005/8/layout/default"/>
    <dgm:cxn modelId="{BE8522A6-3D56-4B80-8C89-545720ED77C9}" srcId="{4C43EF4B-3B30-4A33-B8D6-BD5AD5FE2E57}" destId="{12574597-06C6-420D-93B6-32A8A789A98C}" srcOrd="2" destOrd="0" parTransId="{07678E04-F588-40AB-9DFA-46A5920812FD}" sibTransId="{3AC9F0F2-E558-4AD6-80CB-429B76E133DC}"/>
    <dgm:cxn modelId="{BD2BB1A7-92F7-4D87-AD8D-5F4C5E863490}" srcId="{4C43EF4B-3B30-4A33-B8D6-BD5AD5FE2E57}" destId="{8ABD37E9-D018-4A84-AB37-491DC5F46737}" srcOrd="9" destOrd="0" parTransId="{7EB5118D-764C-4DCD-89F4-C998C34252D9}" sibTransId="{A398168E-5574-4D76-8F0E-616CC5F8C859}"/>
    <dgm:cxn modelId="{50B370B6-0A7B-478A-A27F-1A5F097D3AD6}" type="presOf" srcId="{D67F18D0-1191-416A-806C-EE50B4EE0915}" destId="{4D2F6B5D-1CE6-4C1D-A0A9-56C2167FE2D8}" srcOrd="0" destOrd="0" presId="urn:microsoft.com/office/officeart/2005/8/layout/default"/>
    <dgm:cxn modelId="{B01C0AB8-C888-496F-97AF-F6F7DDC13041}" type="presOf" srcId="{4C43EF4B-3B30-4A33-B8D6-BD5AD5FE2E57}" destId="{2B8F57DF-C250-4C83-8BBE-1177C3987E71}" srcOrd="0" destOrd="0" presId="urn:microsoft.com/office/officeart/2005/8/layout/default"/>
    <dgm:cxn modelId="{27AF95C3-5410-4A04-AC27-9EC3831B360A}" type="presOf" srcId="{838419BD-51AB-4B67-897D-1D7B74F4A9AC}" destId="{81F274DB-0258-49FE-B991-71CEE672AEED}" srcOrd="0" destOrd="0" presId="urn:microsoft.com/office/officeart/2005/8/layout/default"/>
    <dgm:cxn modelId="{D4C0ADD6-9704-4F45-BED4-4023579296A7}" type="presOf" srcId="{8B744A70-DBFB-4A77-A305-5BFC00FE6C1A}" destId="{B13CEF50-CF38-4595-B59E-F080F8334DCA}" srcOrd="0" destOrd="0" presId="urn:microsoft.com/office/officeart/2005/8/layout/default"/>
    <dgm:cxn modelId="{AB38E7E0-82B6-4823-9187-BE97C2332EAE}" type="presOf" srcId="{E6921B2A-4846-4AB1-9BBB-3421244548EE}" destId="{5B142062-3051-454F-B6BD-D49DC7CFBDE8}" srcOrd="0" destOrd="0" presId="urn:microsoft.com/office/officeart/2005/8/layout/default"/>
    <dgm:cxn modelId="{7E41D3E9-6D60-4164-A696-F1FAC23D33EA}" srcId="{4C43EF4B-3B30-4A33-B8D6-BD5AD5FE2E57}" destId="{94DC3FE6-0B8C-4172-A405-A1AA3E925E49}" srcOrd="6" destOrd="0" parTransId="{A60BDB8B-5923-4737-8973-07705FFCD9DF}" sibTransId="{B24827F5-DC21-423A-87CD-B512D8A53724}"/>
    <dgm:cxn modelId="{C1A16DF0-145A-4D13-B008-EBD35312C5BE}" srcId="{4C43EF4B-3B30-4A33-B8D6-BD5AD5FE2E57}" destId="{E6921B2A-4846-4AB1-9BBB-3421244548EE}" srcOrd="0" destOrd="0" parTransId="{DA2D04E2-2B4A-44C6-9C66-F196DF8E0633}" sibTransId="{A596B9C8-8236-492F-BE1B-D91D16E012C8}"/>
    <dgm:cxn modelId="{3B357BF0-5443-4E2B-8B8C-D06F7DB178D7}" type="presOf" srcId="{CD6B6F86-A437-4C3C-A0CF-F43921D58C3B}" destId="{2DF4DBB0-03BD-41E5-92CE-4490748888B8}" srcOrd="0" destOrd="0" presId="urn:microsoft.com/office/officeart/2005/8/layout/default"/>
    <dgm:cxn modelId="{762E043B-1394-4EA3-A0A6-B8C4DECA6AA3}" type="presParOf" srcId="{2B8F57DF-C250-4C83-8BBE-1177C3987E71}" destId="{5B142062-3051-454F-B6BD-D49DC7CFBDE8}" srcOrd="0" destOrd="0" presId="urn:microsoft.com/office/officeart/2005/8/layout/default"/>
    <dgm:cxn modelId="{AF77E7E4-3D2A-49FA-B8BE-8E047C99FFE1}" type="presParOf" srcId="{2B8F57DF-C250-4C83-8BBE-1177C3987E71}" destId="{1CFB0CE3-01EB-4053-96FC-6127A743097F}" srcOrd="1" destOrd="0" presId="urn:microsoft.com/office/officeart/2005/8/layout/default"/>
    <dgm:cxn modelId="{E8CEC042-D43F-41C3-A53A-E9B63C68DC77}" type="presParOf" srcId="{2B8F57DF-C250-4C83-8BBE-1177C3987E71}" destId="{1540CB4E-2DB4-458D-8829-C7F13F176D1A}" srcOrd="2" destOrd="0" presId="urn:microsoft.com/office/officeart/2005/8/layout/default"/>
    <dgm:cxn modelId="{A3FE1C0B-7033-461A-98D0-1E9FD7D00BCF}" type="presParOf" srcId="{2B8F57DF-C250-4C83-8BBE-1177C3987E71}" destId="{BD71A3DF-42E5-4365-B115-58161D4323DF}" srcOrd="3" destOrd="0" presId="urn:microsoft.com/office/officeart/2005/8/layout/default"/>
    <dgm:cxn modelId="{3D13557D-1C7B-4F97-BE2A-6A7FC6C2CFD4}" type="presParOf" srcId="{2B8F57DF-C250-4C83-8BBE-1177C3987E71}" destId="{4F2F8E42-5341-4884-B38C-8C323C27C9E3}" srcOrd="4" destOrd="0" presId="urn:microsoft.com/office/officeart/2005/8/layout/default"/>
    <dgm:cxn modelId="{2504849C-FAC3-4458-9BD7-D32A8DDA3C10}" type="presParOf" srcId="{2B8F57DF-C250-4C83-8BBE-1177C3987E71}" destId="{1487058A-D2AF-4118-860E-CFDEE7925CEF}" srcOrd="5" destOrd="0" presId="urn:microsoft.com/office/officeart/2005/8/layout/default"/>
    <dgm:cxn modelId="{4BDC4C57-5BF4-4DF7-99DE-3729492B5622}" type="presParOf" srcId="{2B8F57DF-C250-4C83-8BBE-1177C3987E71}" destId="{B13CEF50-CF38-4595-B59E-F080F8334DCA}" srcOrd="6" destOrd="0" presId="urn:microsoft.com/office/officeart/2005/8/layout/default"/>
    <dgm:cxn modelId="{E9207773-9E9C-4453-8B6B-95FBA95F4924}" type="presParOf" srcId="{2B8F57DF-C250-4C83-8BBE-1177C3987E71}" destId="{783D31D9-A476-4984-87C5-BE5A728DA9EE}" srcOrd="7" destOrd="0" presId="urn:microsoft.com/office/officeart/2005/8/layout/default"/>
    <dgm:cxn modelId="{EEB6974B-E7C1-4E4D-95E7-F33D0DA4563D}" type="presParOf" srcId="{2B8F57DF-C250-4C83-8BBE-1177C3987E71}" destId="{79B9BF35-FC09-4EE4-B570-FE4626838927}" srcOrd="8" destOrd="0" presId="urn:microsoft.com/office/officeart/2005/8/layout/default"/>
    <dgm:cxn modelId="{43AAE4B2-5435-48E6-9DEE-784D5EF153CF}" type="presParOf" srcId="{2B8F57DF-C250-4C83-8BBE-1177C3987E71}" destId="{6AC8932A-0F4F-4224-B775-ABEC9144D3E8}" srcOrd="9" destOrd="0" presId="urn:microsoft.com/office/officeart/2005/8/layout/default"/>
    <dgm:cxn modelId="{F6A883D1-4842-439E-8D6B-B3FC19BE2495}" type="presParOf" srcId="{2B8F57DF-C250-4C83-8BBE-1177C3987E71}" destId="{244C82AB-184C-4C16-A6FF-2BF3F41F22C3}" srcOrd="10" destOrd="0" presId="urn:microsoft.com/office/officeart/2005/8/layout/default"/>
    <dgm:cxn modelId="{1611DE85-DEDF-4A32-99AD-D9B39354BB73}" type="presParOf" srcId="{2B8F57DF-C250-4C83-8BBE-1177C3987E71}" destId="{B03939EE-AEE2-4BC7-A8C5-49589017E836}" srcOrd="11" destOrd="0" presId="urn:microsoft.com/office/officeart/2005/8/layout/default"/>
    <dgm:cxn modelId="{D76E15BB-F60C-44AF-9A83-27F12B391370}" type="presParOf" srcId="{2B8F57DF-C250-4C83-8BBE-1177C3987E71}" destId="{9C7AAEF9-CEB9-4BB0-BEF2-72B640824EB8}" srcOrd="12" destOrd="0" presId="urn:microsoft.com/office/officeart/2005/8/layout/default"/>
    <dgm:cxn modelId="{98AF47CD-AB0F-4D69-B77E-52DA727993C6}" type="presParOf" srcId="{2B8F57DF-C250-4C83-8BBE-1177C3987E71}" destId="{F8E81B4C-7117-4CFB-AF76-26BAA26FC02E}" srcOrd="13" destOrd="0" presId="urn:microsoft.com/office/officeart/2005/8/layout/default"/>
    <dgm:cxn modelId="{9B9E6C44-88C0-4635-903D-EB11F7837AF5}" type="presParOf" srcId="{2B8F57DF-C250-4C83-8BBE-1177C3987E71}" destId="{2DF4DBB0-03BD-41E5-92CE-4490748888B8}" srcOrd="14" destOrd="0" presId="urn:microsoft.com/office/officeart/2005/8/layout/default"/>
    <dgm:cxn modelId="{BB734BC6-4C75-408A-B371-E45506AB18D6}" type="presParOf" srcId="{2B8F57DF-C250-4C83-8BBE-1177C3987E71}" destId="{4533D7DE-872C-458A-8D59-459B0D78D475}" srcOrd="15" destOrd="0" presId="urn:microsoft.com/office/officeart/2005/8/layout/default"/>
    <dgm:cxn modelId="{0F8A18CD-76DB-46EC-B11A-C3FA7170EB80}" type="presParOf" srcId="{2B8F57DF-C250-4C83-8BBE-1177C3987E71}" destId="{81F274DB-0258-49FE-B991-71CEE672AEED}" srcOrd="16" destOrd="0" presId="urn:microsoft.com/office/officeart/2005/8/layout/default"/>
    <dgm:cxn modelId="{2308CF1C-8016-415F-98F5-5F77DC7B859B}" type="presParOf" srcId="{2B8F57DF-C250-4C83-8BBE-1177C3987E71}" destId="{213D09C2-171F-4837-BE26-8D5F3DE2CAC9}" srcOrd="17" destOrd="0" presId="urn:microsoft.com/office/officeart/2005/8/layout/default"/>
    <dgm:cxn modelId="{ABE53DC5-22EB-4EA1-ACD1-36D9A5E55C6C}" type="presParOf" srcId="{2B8F57DF-C250-4C83-8BBE-1177C3987E71}" destId="{86E4BA8A-D00A-4B13-8DD2-68E01BF6E246}" srcOrd="18" destOrd="0" presId="urn:microsoft.com/office/officeart/2005/8/layout/default"/>
    <dgm:cxn modelId="{F9F2143C-BEE2-4C89-90B9-2755B0A54B04}" type="presParOf" srcId="{2B8F57DF-C250-4C83-8BBE-1177C3987E71}" destId="{F05FECAF-D115-4316-8803-3396FB0C2773}" srcOrd="19" destOrd="0" presId="urn:microsoft.com/office/officeart/2005/8/layout/default"/>
    <dgm:cxn modelId="{8FDBA533-BB75-4D10-8982-1256C7F8539F}" type="presParOf" srcId="{2B8F57DF-C250-4C83-8BBE-1177C3987E71}" destId="{4D2F6B5D-1CE6-4C1D-A0A9-56C2167FE2D8}"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D1B886-3270-4B1C-8700-253FA2962F67}" type="doc">
      <dgm:prSet loTypeId="urn:microsoft.com/office/officeart/2005/8/layout/hList6" loCatId="list" qsTypeId="urn:microsoft.com/office/officeart/2005/8/quickstyle/simple1" qsCatId="simple" csTypeId="urn:microsoft.com/office/officeart/2005/8/colors/accent2_4" csCatId="accent2" phldr="1"/>
      <dgm:spPr/>
      <dgm:t>
        <a:bodyPr/>
        <a:lstStyle/>
        <a:p>
          <a:endParaRPr lang="en-GB"/>
        </a:p>
      </dgm:t>
    </dgm:pt>
    <dgm:pt modelId="{D92BD133-ACB2-418E-98FA-36338A45BC87}">
      <dgm:prSet phldrT="[Text]"/>
      <dgm:spPr/>
      <dgm:t>
        <a:bodyPr/>
        <a:lstStyle/>
        <a:p>
          <a:r>
            <a:rPr lang="en-US" dirty="0"/>
            <a:t>MEPSO Rehabilitation and Control Project Supply and Installation of Relay Protection</a:t>
          </a:r>
          <a:endParaRPr lang="en-GB" dirty="0"/>
        </a:p>
      </dgm:t>
    </dgm:pt>
    <dgm:pt modelId="{4044D86C-F87C-4CAD-8216-04892175E20C}" type="parTrans" cxnId="{8986F0B4-4618-4CF3-92AF-5208B80D890D}">
      <dgm:prSet/>
      <dgm:spPr/>
      <dgm:t>
        <a:bodyPr/>
        <a:lstStyle/>
        <a:p>
          <a:endParaRPr lang="en-GB"/>
        </a:p>
      </dgm:t>
    </dgm:pt>
    <dgm:pt modelId="{03C56220-5756-44D3-955C-89EA270ABD7E}" type="sibTrans" cxnId="{8986F0B4-4618-4CF3-92AF-5208B80D890D}">
      <dgm:prSet/>
      <dgm:spPr/>
      <dgm:t>
        <a:bodyPr/>
        <a:lstStyle/>
        <a:p>
          <a:endParaRPr lang="en-GB"/>
        </a:p>
      </dgm:t>
    </dgm:pt>
    <dgm:pt modelId="{0622D567-596A-4EA1-AD1A-EEBA8204AFAB}">
      <dgm:prSet phldrT="[Text]"/>
      <dgm:spPr/>
      <dgm:t>
        <a:bodyPr/>
        <a:lstStyle/>
        <a:p>
          <a:r>
            <a:rPr lang="en-GB" dirty="0"/>
            <a:t>HPP </a:t>
          </a:r>
          <a:r>
            <a:rPr lang="en-GB" dirty="0" err="1"/>
            <a:t>Tikves</a:t>
          </a:r>
          <a:endParaRPr lang="en-GB" dirty="0"/>
        </a:p>
      </dgm:t>
    </dgm:pt>
    <dgm:pt modelId="{8BEA7F1D-1298-4D7A-B0B4-39768DCDCB83}" type="parTrans" cxnId="{75A606C5-3F2B-452B-A433-C05902DF810D}">
      <dgm:prSet/>
      <dgm:spPr/>
      <dgm:t>
        <a:bodyPr/>
        <a:lstStyle/>
        <a:p>
          <a:endParaRPr lang="en-GB"/>
        </a:p>
      </dgm:t>
    </dgm:pt>
    <dgm:pt modelId="{BC9914E8-CFB4-4C73-8CD7-9466EC68274C}" type="sibTrans" cxnId="{75A606C5-3F2B-452B-A433-C05902DF810D}">
      <dgm:prSet/>
      <dgm:spPr/>
      <dgm:t>
        <a:bodyPr/>
        <a:lstStyle/>
        <a:p>
          <a:endParaRPr lang="en-GB"/>
        </a:p>
      </dgm:t>
    </dgm:pt>
    <dgm:pt modelId="{03F4AC4B-3773-42D5-A705-47CC538493D1}">
      <dgm:prSet phldrT="[Text]"/>
      <dgm:spPr/>
      <dgm:t>
        <a:bodyPr/>
        <a:lstStyle/>
        <a:p>
          <a:r>
            <a:rPr lang="en-GB" dirty="0"/>
            <a:t>HPP </a:t>
          </a:r>
          <a:r>
            <a:rPr lang="en-GB" dirty="0" err="1"/>
            <a:t>Spilje</a:t>
          </a:r>
          <a:endParaRPr lang="en-GB" dirty="0"/>
        </a:p>
      </dgm:t>
    </dgm:pt>
    <dgm:pt modelId="{4DAC025C-DA5D-4D27-8FDC-388AC3C599F2}" type="parTrans" cxnId="{D251E853-752E-412A-B25A-5CC2F7456747}">
      <dgm:prSet/>
      <dgm:spPr/>
      <dgm:t>
        <a:bodyPr/>
        <a:lstStyle/>
        <a:p>
          <a:endParaRPr lang="en-GB"/>
        </a:p>
      </dgm:t>
    </dgm:pt>
    <dgm:pt modelId="{DCD3142F-462D-42D3-B380-7D1AB3A2138A}" type="sibTrans" cxnId="{D251E853-752E-412A-B25A-5CC2F7456747}">
      <dgm:prSet/>
      <dgm:spPr/>
      <dgm:t>
        <a:bodyPr/>
        <a:lstStyle/>
        <a:p>
          <a:endParaRPr lang="en-GB"/>
        </a:p>
      </dgm:t>
    </dgm:pt>
    <dgm:pt modelId="{F7FF4840-DBBA-470C-ABC4-94114D1B3B9E}">
      <dgm:prSet phldrT="[Text]"/>
      <dgm:spPr/>
      <dgm:t>
        <a:bodyPr/>
        <a:lstStyle/>
        <a:p>
          <a:r>
            <a:rPr lang="en-GB" dirty="0"/>
            <a:t>HPP </a:t>
          </a:r>
          <a:r>
            <a:rPr lang="en-GB" dirty="0" err="1"/>
            <a:t>Vrutok</a:t>
          </a:r>
          <a:endParaRPr lang="en-GB" dirty="0"/>
        </a:p>
      </dgm:t>
    </dgm:pt>
    <dgm:pt modelId="{3BA15253-25AE-4C73-820A-2E343179E6D4}" type="parTrans" cxnId="{8EA5ECAA-D002-4056-B9D0-6E69259A2C9C}">
      <dgm:prSet/>
      <dgm:spPr/>
      <dgm:t>
        <a:bodyPr/>
        <a:lstStyle/>
        <a:p>
          <a:endParaRPr lang="en-GB"/>
        </a:p>
      </dgm:t>
    </dgm:pt>
    <dgm:pt modelId="{771D0008-4E86-4F67-817D-214BE185593A}" type="sibTrans" cxnId="{8EA5ECAA-D002-4056-B9D0-6E69259A2C9C}">
      <dgm:prSet/>
      <dgm:spPr/>
      <dgm:t>
        <a:bodyPr/>
        <a:lstStyle/>
        <a:p>
          <a:endParaRPr lang="en-GB"/>
        </a:p>
      </dgm:t>
    </dgm:pt>
    <dgm:pt modelId="{21BAC7DD-E31F-4D2B-B0B1-0CF56D2579B8}">
      <dgm:prSet phldrT="[Text]"/>
      <dgm:spPr/>
      <dgm:t>
        <a:bodyPr/>
        <a:lstStyle/>
        <a:p>
          <a:r>
            <a:rPr lang="en-GB" dirty="0"/>
            <a:t>HPP </a:t>
          </a:r>
          <a:r>
            <a:rPr lang="en-GB" dirty="0" err="1"/>
            <a:t>Globocica</a:t>
          </a:r>
          <a:endParaRPr lang="en-GB" dirty="0"/>
        </a:p>
      </dgm:t>
    </dgm:pt>
    <dgm:pt modelId="{C78A2236-FA7B-4ACD-A29B-C521496170F9}" type="parTrans" cxnId="{3874B47E-67DF-4893-8D18-0D8684A4EEB5}">
      <dgm:prSet/>
      <dgm:spPr/>
      <dgm:t>
        <a:bodyPr/>
        <a:lstStyle/>
        <a:p>
          <a:endParaRPr lang="en-GB"/>
        </a:p>
      </dgm:t>
    </dgm:pt>
    <dgm:pt modelId="{08700C2E-B674-467D-8951-8C526630496F}" type="sibTrans" cxnId="{3874B47E-67DF-4893-8D18-0D8684A4EEB5}">
      <dgm:prSet/>
      <dgm:spPr/>
      <dgm:t>
        <a:bodyPr/>
        <a:lstStyle/>
        <a:p>
          <a:endParaRPr lang="en-GB"/>
        </a:p>
      </dgm:t>
    </dgm:pt>
    <dgm:pt modelId="{2D747637-7815-4FA4-B0DB-622B2961D80A}" type="pres">
      <dgm:prSet presAssocID="{43D1B886-3270-4B1C-8700-253FA2962F67}" presName="Name0" presStyleCnt="0">
        <dgm:presLayoutVars>
          <dgm:dir/>
          <dgm:resizeHandles val="exact"/>
        </dgm:presLayoutVars>
      </dgm:prSet>
      <dgm:spPr/>
    </dgm:pt>
    <dgm:pt modelId="{7CB9D81F-4662-46F4-9AC2-5EB8EA3288DD}" type="pres">
      <dgm:prSet presAssocID="{D92BD133-ACB2-418E-98FA-36338A45BC87}" presName="node" presStyleLbl="node1" presStyleIdx="0" presStyleCnt="1" custScaleX="2000000">
        <dgm:presLayoutVars>
          <dgm:bulletEnabled val="1"/>
        </dgm:presLayoutVars>
      </dgm:prSet>
      <dgm:spPr/>
    </dgm:pt>
  </dgm:ptLst>
  <dgm:cxnLst>
    <dgm:cxn modelId="{0ECF016D-8D7D-42EC-954A-8F09F07DEB14}" type="presOf" srcId="{43D1B886-3270-4B1C-8700-253FA2962F67}" destId="{2D747637-7815-4FA4-B0DB-622B2961D80A}" srcOrd="0" destOrd="0" presId="urn:microsoft.com/office/officeart/2005/8/layout/hList6"/>
    <dgm:cxn modelId="{E39FD370-FE2C-4116-B211-714F5A025E23}" type="presOf" srcId="{F7FF4840-DBBA-470C-ABC4-94114D1B3B9E}" destId="{7CB9D81F-4662-46F4-9AC2-5EB8EA3288DD}" srcOrd="0" destOrd="2" presId="urn:microsoft.com/office/officeart/2005/8/layout/hList6"/>
    <dgm:cxn modelId="{D251E853-752E-412A-B25A-5CC2F7456747}" srcId="{D92BD133-ACB2-418E-98FA-36338A45BC87}" destId="{03F4AC4B-3773-42D5-A705-47CC538493D1}" srcOrd="2" destOrd="0" parTransId="{4DAC025C-DA5D-4D27-8FDC-388AC3C599F2}" sibTransId="{DCD3142F-462D-42D3-B380-7D1AB3A2138A}"/>
    <dgm:cxn modelId="{3874B47E-67DF-4893-8D18-0D8684A4EEB5}" srcId="{D92BD133-ACB2-418E-98FA-36338A45BC87}" destId="{21BAC7DD-E31F-4D2B-B0B1-0CF56D2579B8}" srcOrd="3" destOrd="0" parTransId="{C78A2236-FA7B-4ACD-A29B-C521496170F9}" sibTransId="{08700C2E-B674-467D-8951-8C526630496F}"/>
    <dgm:cxn modelId="{37D20C81-64A6-48B7-A20A-E694E8FCC642}" type="presOf" srcId="{0622D567-596A-4EA1-AD1A-EEBA8204AFAB}" destId="{7CB9D81F-4662-46F4-9AC2-5EB8EA3288DD}" srcOrd="0" destOrd="1" presId="urn:microsoft.com/office/officeart/2005/8/layout/hList6"/>
    <dgm:cxn modelId="{F6AE3FA7-B352-4922-BD6B-4D8BF8EE2BDF}" type="presOf" srcId="{21BAC7DD-E31F-4D2B-B0B1-0CF56D2579B8}" destId="{7CB9D81F-4662-46F4-9AC2-5EB8EA3288DD}" srcOrd="0" destOrd="4" presId="urn:microsoft.com/office/officeart/2005/8/layout/hList6"/>
    <dgm:cxn modelId="{8EA5ECAA-D002-4056-B9D0-6E69259A2C9C}" srcId="{D92BD133-ACB2-418E-98FA-36338A45BC87}" destId="{F7FF4840-DBBA-470C-ABC4-94114D1B3B9E}" srcOrd="1" destOrd="0" parTransId="{3BA15253-25AE-4C73-820A-2E343179E6D4}" sibTransId="{771D0008-4E86-4F67-817D-214BE185593A}"/>
    <dgm:cxn modelId="{8986F0B4-4618-4CF3-92AF-5208B80D890D}" srcId="{43D1B886-3270-4B1C-8700-253FA2962F67}" destId="{D92BD133-ACB2-418E-98FA-36338A45BC87}" srcOrd="0" destOrd="0" parTransId="{4044D86C-F87C-4CAD-8216-04892175E20C}" sibTransId="{03C56220-5756-44D3-955C-89EA270ABD7E}"/>
    <dgm:cxn modelId="{F84119C3-EF2C-403E-A318-B26EC536049E}" type="presOf" srcId="{D92BD133-ACB2-418E-98FA-36338A45BC87}" destId="{7CB9D81F-4662-46F4-9AC2-5EB8EA3288DD}" srcOrd="0" destOrd="0" presId="urn:microsoft.com/office/officeart/2005/8/layout/hList6"/>
    <dgm:cxn modelId="{75A606C5-3F2B-452B-A433-C05902DF810D}" srcId="{D92BD133-ACB2-418E-98FA-36338A45BC87}" destId="{0622D567-596A-4EA1-AD1A-EEBA8204AFAB}" srcOrd="0" destOrd="0" parTransId="{8BEA7F1D-1298-4D7A-B0B4-39768DCDCB83}" sibTransId="{BC9914E8-CFB4-4C73-8CD7-9466EC68274C}"/>
    <dgm:cxn modelId="{EAEC90FE-A600-4FC3-B2E0-6B9C9FDCFB1D}" type="presOf" srcId="{03F4AC4B-3773-42D5-A705-47CC538493D1}" destId="{7CB9D81F-4662-46F4-9AC2-5EB8EA3288DD}" srcOrd="0" destOrd="3" presId="urn:microsoft.com/office/officeart/2005/8/layout/hList6"/>
    <dgm:cxn modelId="{C7142AB7-0872-456D-BEF6-C4ACE8008E5A}" type="presParOf" srcId="{2D747637-7815-4FA4-B0DB-622B2961D80A}" destId="{7CB9D81F-4662-46F4-9AC2-5EB8EA3288DD}"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D1B886-3270-4B1C-8700-253FA2962F67}" type="doc">
      <dgm:prSet loTypeId="urn:microsoft.com/office/officeart/2005/8/layout/hList6" loCatId="list" qsTypeId="urn:microsoft.com/office/officeart/2005/8/quickstyle/simple1" qsCatId="simple" csTypeId="urn:microsoft.com/office/officeart/2005/8/colors/accent2_3" csCatId="accent2" phldr="1"/>
      <dgm:spPr/>
      <dgm:t>
        <a:bodyPr/>
        <a:lstStyle/>
        <a:p>
          <a:endParaRPr lang="en-GB"/>
        </a:p>
      </dgm:t>
    </dgm:pt>
    <dgm:pt modelId="{D92BD133-ACB2-418E-98FA-36338A45BC87}">
      <dgm:prSet phldrT="[Text]" custT="1"/>
      <dgm:spPr>
        <a:solidFill>
          <a:srgbClr val="B9473C"/>
        </a:solidFill>
      </dgm:spPr>
      <dgm:t>
        <a:bodyPr/>
        <a:lstStyle/>
        <a:p>
          <a:r>
            <a:rPr lang="en-US" sz="2400" dirty="0"/>
            <a:t>MEPSO Rehabilitation and Control Project Supply and Installation of Relay Protection</a:t>
          </a:r>
          <a:endParaRPr lang="en-GB" sz="2400" dirty="0"/>
        </a:p>
      </dgm:t>
    </dgm:pt>
    <dgm:pt modelId="{4044D86C-F87C-4CAD-8216-04892175E20C}" type="parTrans" cxnId="{8986F0B4-4618-4CF3-92AF-5208B80D890D}">
      <dgm:prSet/>
      <dgm:spPr/>
      <dgm:t>
        <a:bodyPr/>
        <a:lstStyle/>
        <a:p>
          <a:endParaRPr lang="en-GB"/>
        </a:p>
      </dgm:t>
    </dgm:pt>
    <dgm:pt modelId="{03C56220-5756-44D3-955C-89EA270ABD7E}" type="sibTrans" cxnId="{8986F0B4-4618-4CF3-92AF-5208B80D890D}">
      <dgm:prSet/>
      <dgm:spPr/>
      <dgm:t>
        <a:bodyPr/>
        <a:lstStyle/>
        <a:p>
          <a:endParaRPr lang="en-GB"/>
        </a:p>
      </dgm:t>
    </dgm:pt>
    <dgm:pt modelId="{0622D567-596A-4EA1-AD1A-EEBA8204AFAB}">
      <dgm:prSet phldrT="[Text]" custT="1"/>
      <dgm:spPr>
        <a:solidFill>
          <a:srgbClr val="B9473C"/>
        </a:solidFill>
      </dgm:spPr>
      <dgm:t>
        <a:bodyPr/>
        <a:lstStyle/>
        <a:p>
          <a:r>
            <a:rPr lang="en-US" sz="1900" dirty="0"/>
            <a:t>S/S Skopje 1</a:t>
          </a:r>
          <a:endParaRPr lang="en-GB" sz="1900" dirty="0"/>
        </a:p>
      </dgm:t>
    </dgm:pt>
    <dgm:pt modelId="{8BEA7F1D-1298-4D7A-B0B4-39768DCDCB83}" type="parTrans" cxnId="{75A606C5-3F2B-452B-A433-C05902DF810D}">
      <dgm:prSet/>
      <dgm:spPr/>
      <dgm:t>
        <a:bodyPr/>
        <a:lstStyle/>
        <a:p>
          <a:endParaRPr lang="en-GB"/>
        </a:p>
      </dgm:t>
    </dgm:pt>
    <dgm:pt modelId="{BC9914E8-CFB4-4C73-8CD7-9466EC68274C}" type="sibTrans" cxnId="{75A606C5-3F2B-452B-A433-C05902DF810D}">
      <dgm:prSet/>
      <dgm:spPr/>
      <dgm:t>
        <a:bodyPr/>
        <a:lstStyle/>
        <a:p>
          <a:endParaRPr lang="en-GB"/>
        </a:p>
      </dgm:t>
    </dgm:pt>
    <dgm:pt modelId="{F7FF4840-DBBA-470C-ABC4-94114D1B3B9E}">
      <dgm:prSet phldrT="[Text]" custT="1"/>
      <dgm:spPr>
        <a:solidFill>
          <a:srgbClr val="B9473C"/>
        </a:solidFill>
      </dgm:spPr>
      <dgm:t>
        <a:bodyPr/>
        <a:lstStyle/>
        <a:p>
          <a:r>
            <a:rPr lang="en-US" sz="1900" dirty="0"/>
            <a:t>S/S Skopje 4</a:t>
          </a:r>
          <a:endParaRPr lang="en-GB" sz="1900" dirty="0"/>
        </a:p>
      </dgm:t>
    </dgm:pt>
    <dgm:pt modelId="{3BA15253-25AE-4C73-820A-2E343179E6D4}" type="parTrans" cxnId="{8EA5ECAA-D002-4056-B9D0-6E69259A2C9C}">
      <dgm:prSet/>
      <dgm:spPr/>
      <dgm:t>
        <a:bodyPr/>
        <a:lstStyle/>
        <a:p>
          <a:endParaRPr lang="en-GB"/>
        </a:p>
      </dgm:t>
    </dgm:pt>
    <dgm:pt modelId="{771D0008-4E86-4F67-817D-214BE185593A}" type="sibTrans" cxnId="{8EA5ECAA-D002-4056-B9D0-6E69259A2C9C}">
      <dgm:prSet/>
      <dgm:spPr/>
      <dgm:t>
        <a:bodyPr/>
        <a:lstStyle/>
        <a:p>
          <a:endParaRPr lang="en-GB"/>
        </a:p>
      </dgm:t>
    </dgm:pt>
    <dgm:pt modelId="{2D747637-7815-4FA4-B0DB-622B2961D80A}" type="pres">
      <dgm:prSet presAssocID="{43D1B886-3270-4B1C-8700-253FA2962F67}" presName="Name0" presStyleCnt="0">
        <dgm:presLayoutVars>
          <dgm:dir/>
          <dgm:resizeHandles val="exact"/>
        </dgm:presLayoutVars>
      </dgm:prSet>
      <dgm:spPr/>
    </dgm:pt>
    <dgm:pt modelId="{7CB9D81F-4662-46F4-9AC2-5EB8EA3288DD}" type="pres">
      <dgm:prSet presAssocID="{D92BD133-ACB2-418E-98FA-36338A45BC87}" presName="node" presStyleLbl="node1" presStyleIdx="0" presStyleCnt="1" custScaleX="2000000">
        <dgm:presLayoutVars>
          <dgm:bulletEnabled val="1"/>
        </dgm:presLayoutVars>
      </dgm:prSet>
      <dgm:spPr/>
    </dgm:pt>
  </dgm:ptLst>
  <dgm:cxnLst>
    <dgm:cxn modelId="{BE22041D-CACE-48CE-9DB3-B27E4DFDC72E}" type="presOf" srcId="{0622D567-596A-4EA1-AD1A-EEBA8204AFAB}" destId="{7CB9D81F-4662-46F4-9AC2-5EB8EA3288DD}" srcOrd="0" destOrd="1" presId="urn:microsoft.com/office/officeart/2005/8/layout/hList6"/>
    <dgm:cxn modelId="{23E5DE1E-F5CA-4D25-A9DF-BDEAD425B6CA}" type="presOf" srcId="{F7FF4840-DBBA-470C-ABC4-94114D1B3B9E}" destId="{7CB9D81F-4662-46F4-9AC2-5EB8EA3288DD}" srcOrd="0" destOrd="2" presId="urn:microsoft.com/office/officeart/2005/8/layout/hList6"/>
    <dgm:cxn modelId="{44B46796-9056-489A-A4CD-825D2A93D178}" type="presOf" srcId="{D92BD133-ACB2-418E-98FA-36338A45BC87}" destId="{7CB9D81F-4662-46F4-9AC2-5EB8EA3288DD}" srcOrd="0" destOrd="0" presId="urn:microsoft.com/office/officeart/2005/8/layout/hList6"/>
    <dgm:cxn modelId="{8EA5ECAA-D002-4056-B9D0-6E69259A2C9C}" srcId="{D92BD133-ACB2-418E-98FA-36338A45BC87}" destId="{F7FF4840-DBBA-470C-ABC4-94114D1B3B9E}" srcOrd="1" destOrd="0" parTransId="{3BA15253-25AE-4C73-820A-2E343179E6D4}" sibTransId="{771D0008-4E86-4F67-817D-214BE185593A}"/>
    <dgm:cxn modelId="{8986F0B4-4618-4CF3-92AF-5208B80D890D}" srcId="{43D1B886-3270-4B1C-8700-253FA2962F67}" destId="{D92BD133-ACB2-418E-98FA-36338A45BC87}" srcOrd="0" destOrd="0" parTransId="{4044D86C-F87C-4CAD-8216-04892175E20C}" sibTransId="{03C56220-5756-44D3-955C-89EA270ABD7E}"/>
    <dgm:cxn modelId="{75A606C5-3F2B-452B-A433-C05902DF810D}" srcId="{D92BD133-ACB2-418E-98FA-36338A45BC87}" destId="{0622D567-596A-4EA1-AD1A-EEBA8204AFAB}" srcOrd="0" destOrd="0" parTransId="{8BEA7F1D-1298-4D7A-B0B4-39768DCDCB83}" sibTransId="{BC9914E8-CFB4-4C73-8CD7-9466EC68274C}"/>
    <dgm:cxn modelId="{B4AA52FC-524D-4226-8DB0-2C318A2A100D}" type="presOf" srcId="{43D1B886-3270-4B1C-8700-253FA2962F67}" destId="{2D747637-7815-4FA4-B0DB-622B2961D80A}" srcOrd="0" destOrd="0" presId="urn:microsoft.com/office/officeart/2005/8/layout/hList6"/>
    <dgm:cxn modelId="{4E1E2BCA-0C74-4914-BD9A-F5193120A969}" type="presParOf" srcId="{2D747637-7815-4FA4-B0DB-622B2961D80A}" destId="{7CB9D81F-4662-46F4-9AC2-5EB8EA3288DD}" srcOrd="0" destOrd="0" presId="urn:microsoft.com/office/officeart/2005/8/layout/h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D1B886-3270-4B1C-8700-253FA2962F67}" type="doc">
      <dgm:prSet loTypeId="urn:microsoft.com/office/officeart/2005/8/layout/hList6" loCatId="list" qsTypeId="urn:microsoft.com/office/officeart/2005/8/quickstyle/simple1" qsCatId="simple" csTypeId="urn:microsoft.com/office/officeart/2005/8/colors/accent2_3" csCatId="accent2" phldr="1"/>
      <dgm:spPr/>
      <dgm:t>
        <a:bodyPr/>
        <a:lstStyle/>
        <a:p>
          <a:endParaRPr lang="en-GB"/>
        </a:p>
      </dgm:t>
    </dgm:pt>
    <dgm:pt modelId="{D92BD133-ACB2-418E-98FA-36338A45BC87}">
      <dgm:prSet phldrT="[Text]"/>
      <dgm:spPr>
        <a:solidFill>
          <a:srgbClr val="C38F8B"/>
        </a:solidFill>
      </dgm:spPr>
      <dgm:t>
        <a:bodyPr/>
        <a:lstStyle/>
        <a:p>
          <a:r>
            <a:rPr lang="en-GB"/>
            <a:t>SE NPC Ukrenergo, Ukraine - I</a:t>
          </a:r>
          <a:r>
            <a:rPr lang="en-US"/>
            <a:t>mplementation of second power transmission project</a:t>
          </a:r>
          <a:endParaRPr lang="en-GB" dirty="0"/>
        </a:p>
      </dgm:t>
    </dgm:pt>
    <dgm:pt modelId="{4044D86C-F87C-4CAD-8216-04892175E20C}" type="parTrans" cxnId="{8986F0B4-4618-4CF3-92AF-5208B80D890D}">
      <dgm:prSet/>
      <dgm:spPr/>
      <dgm:t>
        <a:bodyPr/>
        <a:lstStyle/>
        <a:p>
          <a:endParaRPr lang="en-GB"/>
        </a:p>
      </dgm:t>
    </dgm:pt>
    <dgm:pt modelId="{03C56220-5756-44D3-955C-89EA270ABD7E}" type="sibTrans" cxnId="{8986F0B4-4618-4CF3-92AF-5208B80D890D}">
      <dgm:prSet/>
      <dgm:spPr/>
      <dgm:t>
        <a:bodyPr/>
        <a:lstStyle/>
        <a:p>
          <a:endParaRPr lang="en-GB"/>
        </a:p>
      </dgm:t>
    </dgm:pt>
    <dgm:pt modelId="{6376ECC6-D225-4FB4-ABC5-3B44FB1AF3B4}">
      <dgm:prSet/>
      <dgm:spPr>
        <a:solidFill>
          <a:srgbClr val="C38F8B"/>
        </a:solidFill>
      </dgm:spPr>
      <dgm:t>
        <a:bodyPr/>
        <a:lstStyle/>
        <a:p>
          <a:r>
            <a:rPr lang="en-US"/>
            <a:t>Reconstruction of 330kV substations</a:t>
          </a:r>
          <a:endParaRPr lang="en-GB" dirty="0"/>
        </a:p>
      </dgm:t>
    </dgm:pt>
    <dgm:pt modelId="{4496D877-E9A2-4BC4-8558-26BD2B1F2D8A}" type="parTrans" cxnId="{FDE7B63C-2D48-400F-B8F4-ED12BDF42F55}">
      <dgm:prSet/>
      <dgm:spPr/>
      <dgm:t>
        <a:bodyPr/>
        <a:lstStyle/>
        <a:p>
          <a:endParaRPr lang="en-GB"/>
        </a:p>
      </dgm:t>
    </dgm:pt>
    <dgm:pt modelId="{1C0C4121-5C10-4E46-B31D-4D04DADC5393}" type="sibTrans" cxnId="{FDE7B63C-2D48-400F-B8F4-ED12BDF42F55}">
      <dgm:prSet/>
      <dgm:spPr/>
      <dgm:t>
        <a:bodyPr/>
        <a:lstStyle/>
        <a:p>
          <a:endParaRPr lang="en-GB"/>
        </a:p>
      </dgm:t>
    </dgm:pt>
    <dgm:pt modelId="{31187420-2FDB-436A-8339-C652158898A8}">
      <dgm:prSet/>
      <dgm:spPr>
        <a:solidFill>
          <a:srgbClr val="C38F8B"/>
        </a:solidFill>
      </dgm:spPr>
      <dgm:t>
        <a:bodyPr/>
        <a:lstStyle/>
        <a:p>
          <a:r>
            <a:rPr lang="en-US"/>
            <a:t>Installation of 20 MVAr reactive power compensation devices on 35 kV busbar for five substations</a:t>
          </a:r>
          <a:endParaRPr lang="en-GB" dirty="0"/>
        </a:p>
      </dgm:t>
    </dgm:pt>
    <dgm:pt modelId="{44D1FE4A-592A-4EB2-8ED2-085872216E7E}" type="parTrans" cxnId="{842D15D1-BE19-4A98-9CED-2F963430C582}">
      <dgm:prSet/>
      <dgm:spPr/>
      <dgm:t>
        <a:bodyPr/>
        <a:lstStyle/>
        <a:p>
          <a:endParaRPr lang="en-GB"/>
        </a:p>
      </dgm:t>
    </dgm:pt>
    <dgm:pt modelId="{33B47186-892E-41FD-AB34-2350E4937994}" type="sibTrans" cxnId="{842D15D1-BE19-4A98-9CED-2F963430C582}">
      <dgm:prSet/>
      <dgm:spPr/>
      <dgm:t>
        <a:bodyPr/>
        <a:lstStyle/>
        <a:p>
          <a:endParaRPr lang="en-GB"/>
        </a:p>
      </dgm:t>
    </dgm:pt>
    <dgm:pt modelId="{4CBF9D4F-22EF-4331-ACC1-A239D973730D}">
      <dgm:prSet/>
      <dgm:spPr>
        <a:solidFill>
          <a:srgbClr val="C38F8B"/>
        </a:solidFill>
      </dgm:spPr>
      <dgm:t>
        <a:bodyPr/>
        <a:lstStyle/>
        <a:p>
          <a:r>
            <a:rPr lang="en-US"/>
            <a:t>Implementation of Smart Grid</a:t>
          </a:r>
          <a:endParaRPr lang="en-GB" dirty="0"/>
        </a:p>
      </dgm:t>
    </dgm:pt>
    <dgm:pt modelId="{CC09CFDA-ECAB-4761-BC91-FE222C633641}" type="parTrans" cxnId="{14E54B5F-4758-4080-B332-D82E00E8E3D4}">
      <dgm:prSet/>
      <dgm:spPr/>
      <dgm:t>
        <a:bodyPr/>
        <a:lstStyle/>
        <a:p>
          <a:endParaRPr lang="en-GB"/>
        </a:p>
      </dgm:t>
    </dgm:pt>
    <dgm:pt modelId="{96E66458-21CC-4309-BD53-E34B21182869}" type="sibTrans" cxnId="{14E54B5F-4758-4080-B332-D82E00E8E3D4}">
      <dgm:prSet/>
      <dgm:spPr/>
      <dgm:t>
        <a:bodyPr/>
        <a:lstStyle/>
        <a:p>
          <a:endParaRPr lang="en-GB"/>
        </a:p>
      </dgm:t>
    </dgm:pt>
    <dgm:pt modelId="{378E3FFC-052C-4F03-BD9B-C82DCE89A210}">
      <dgm:prSet/>
      <dgm:spPr>
        <a:solidFill>
          <a:srgbClr val="C38F8B"/>
        </a:solidFill>
      </dgm:spPr>
      <dgm:t>
        <a:bodyPr/>
        <a:lstStyle/>
        <a:p>
          <a:r>
            <a:rPr lang="en-US"/>
            <a:t>Implementation of management information system</a:t>
          </a:r>
          <a:endParaRPr lang="en-GB" dirty="0"/>
        </a:p>
      </dgm:t>
    </dgm:pt>
    <dgm:pt modelId="{42FA1F2E-DC68-412F-AF86-720E4CF4FB48}" type="parTrans" cxnId="{0F4C8088-9C02-434C-A0DA-BC645A994241}">
      <dgm:prSet/>
      <dgm:spPr/>
      <dgm:t>
        <a:bodyPr/>
        <a:lstStyle/>
        <a:p>
          <a:endParaRPr lang="en-GB"/>
        </a:p>
      </dgm:t>
    </dgm:pt>
    <dgm:pt modelId="{3CE5CC40-EAC9-4CDF-BDF3-71FE87DDEF6E}" type="sibTrans" cxnId="{0F4C8088-9C02-434C-A0DA-BC645A994241}">
      <dgm:prSet/>
      <dgm:spPr/>
      <dgm:t>
        <a:bodyPr/>
        <a:lstStyle/>
        <a:p>
          <a:endParaRPr lang="en-GB"/>
        </a:p>
      </dgm:t>
    </dgm:pt>
    <dgm:pt modelId="{9F232805-AE28-4061-A651-03A417859EE9}">
      <dgm:prSet/>
      <dgm:spPr>
        <a:solidFill>
          <a:srgbClr val="C38F8B"/>
        </a:solidFill>
      </dgm:spPr>
      <dgm:t>
        <a:bodyPr/>
        <a:lstStyle/>
        <a:p>
          <a:r>
            <a:rPr lang="en-US"/>
            <a:t>Implementation Balancing Market</a:t>
          </a:r>
          <a:endParaRPr lang="en-GB" dirty="0"/>
        </a:p>
      </dgm:t>
    </dgm:pt>
    <dgm:pt modelId="{9DAE1C59-E59D-42D4-8FE4-71C11A7D3006}" type="parTrans" cxnId="{6836D186-0E2F-4AFE-8FC3-D841229C71F1}">
      <dgm:prSet/>
      <dgm:spPr/>
      <dgm:t>
        <a:bodyPr/>
        <a:lstStyle/>
        <a:p>
          <a:endParaRPr lang="en-GB"/>
        </a:p>
      </dgm:t>
    </dgm:pt>
    <dgm:pt modelId="{CC5EF3C4-7CFD-4A58-AD1B-C5BB3F47027F}" type="sibTrans" cxnId="{6836D186-0E2F-4AFE-8FC3-D841229C71F1}">
      <dgm:prSet/>
      <dgm:spPr/>
      <dgm:t>
        <a:bodyPr/>
        <a:lstStyle/>
        <a:p>
          <a:endParaRPr lang="en-GB"/>
        </a:p>
      </dgm:t>
    </dgm:pt>
    <dgm:pt modelId="{2D747637-7815-4FA4-B0DB-622B2961D80A}" type="pres">
      <dgm:prSet presAssocID="{43D1B886-3270-4B1C-8700-253FA2962F67}" presName="Name0" presStyleCnt="0">
        <dgm:presLayoutVars>
          <dgm:dir/>
          <dgm:resizeHandles val="exact"/>
        </dgm:presLayoutVars>
      </dgm:prSet>
      <dgm:spPr/>
    </dgm:pt>
    <dgm:pt modelId="{7CB9D81F-4662-46F4-9AC2-5EB8EA3288DD}" type="pres">
      <dgm:prSet presAssocID="{D92BD133-ACB2-418E-98FA-36338A45BC87}" presName="node" presStyleLbl="node1" presStyleIdx="0" presStyleCnt="1" custScaleX="2000000" custLinFactNeighborX="86934" custLinFactNeighborY="-7267">
        <dgm:presLayoutVars>
          <dgm:bulletEnabled val="1"/>
        </dgm:presLayoutVars>
      </dgm:prSet>
      <dgm:spPr/>
    </dgm:pt>
  </dgm:ptLst>
  <dgm:cxnLst>
    <dgm:cxn modelId="{2D9B3103-7F5D-495C-82EE-60046EB8E2E3}" type="presOf" srcId="{6376ECC6-D225-4FB4-ABC5-3B44FB1AF3B4}" destId="{7CB9D81F-4662-46F4-9AC2-5EB8EA3288DD}" srcOrd="0" destOrd="1" presId="urn:microsoft.com/office/officeart/2005/8/layout/hList6"/>
    <dgm:cxn modelId="{FDE7B63C-2D48-400F-B8F4-ED12BDF42F55}" srcId="{D92BD133-ACB2-418E-98FA-36338A45BC87}" destId="{6376ECC6-D225-4FB4-ABC5-3B44FB1AF3B4}" srcOrd="0" destOrd="0" parTransId="{4496D877-E9A2-4BC4-8558-26BD2B1F2D8A}" sibTransId="{1C0C4121-5C10-4E46-B31D-4D04DADC5393}"/>
    <dgm:cxn modelId="{14E54B5F-4758-4080-B332-D82E00E8E3D4}" srcId="{D92BD133-ACB2-418E-98FA-36338A45BC87}" destId="{4CBF9D4F-22EF-4331-ACC1-A239D973730D}" srcOrd="2" destOrd="0" parTransId="{CC09CFDA-ECAB-4761-BC91-FE222C633641}" sibTransId="{96E66458-21CC-4309-BD53-E34B21182869}"/>
    <dgm:cxn modelId="{9574967D-BDBD-49C2-8535-08F840B2266A}" type="presOf" srcId="{378E3FFC-052C-4F03-BD9B-C82DCE89A210}" destId="{7CB9D81F-4662-46F4-9AC2-5EB8EA3288DD}" srcOrd="0" destOrd="4" presId="urn:microsoft.com/office/officeart/2005/8/layout/hList6"/>
    <dgm:cxn modelId="{6836D186-0E2F-4AFE-8FC3-D841229C71F1}" srcId="{D92BD133-ACB2-418E-98FA-36338A45BC87}" destId="{9F232805-AE28-4061-A651-03A417859EE9}" srcOrd="4" destOrd="0" parTransId="{9DAE1C59-E59D-42D4-8FE4-71C11A7D3006}" sibTransId="{CC5EF3C4-7CFD-4A58-AD1B-C5BB3F47027F}"/>
    <dgm:cxn modelId="{0F4C8088-9C02-434C-A0DA-BC645A994241}" srcId="{D92BD133-ACB2-418E-98FA-36338A45BC87}" destId="{378E3FFC-052C-4F03-BD9B-C82DCE89A210}" srcOrd="3" destOrd="0" parTransId="{42FA1F2E-DC68-412F-AF86-720E4CF4FB48}" sibTransId="{3CE5CC40-EAC9-4CDF-BDF3-71FE87DDEF6E}"/>
    <dgm:cxn modelId="{88BE3A91-27FD-4A77-A2D9-67AD364787CA}" type="presOf" srcId="{43D1B886-3270-4B1C-8700-253FA2962F67}" destId="{2D747637-7815-4FA4-B0DB-622B2961D80A}" srcOrd="0" destOrd="0" presId="urn:microsoft.com/office/officeart/2005/8/layout/hList6"/>
    <dgm:cxn modelId="{BBCC85A7-7F43-43C0-9127-C90F5B9BD95D}" type="presOf" srcId="{4CBF9D4F-22EF-4331-ACC1-A239D973730D}" destId="{7CB9D81F-4662-46F4-9AC2-5EB8EA3288DD}" srcOrd="0" destOrd="3" presId="urn:microsoft.com/office/officeart/2005/8/layout/hList6"/>
    <dgm:cxn modelId="{2E53FBAC-F574-476F-BC84-33552F2E5E21}" type="presOf" srcId="{D92BD133-ACB2-418E-98FA-36338A45BC87}" destId="{7CB9D81F-4662-46F4-9AC2-5EB8EA3288DD}" srcOrd="0" destOrd="0" presId="urn:microsoft.com/office/officeart/2005/8/layout/hList6"/>
    <dgm:cxn modelId="{8986F0B4-4618-4CF3-92AF-5208B80D890D}" srcId="{43D1B886-3270-4B1C-8700-253FA2962F67}" destId="{D92BD133-ACB2-418E-98FA-36338A45BC87}" srcOrd="0" destOrd="0" parTransId="{4044D86C-F87C-4CAD-8216-04892175E20C}" sibTransId="{03C56220-5756-44D3-955C-89EA270ABD7E}"/>
    <dgm:cxn modelId="{3A7D92CA-E680-49DD-A883-D2AFB8DB21A9}" type="presOf" srcId="{31187420-2FDB-436A-8339-C652158898A8}" destId="{7CB9D81F-4662-46F4-9AC2-5EB8EA3288DD}" srcOrd="0" destOrd="2" presId="urn:microsoft.com/office/officeart/2005/8/layout/hList6"/>
    <dgm:cxn modelId="{2DF65ACD-C247-407C-B6A8-F6BCD630C163}" type="presOf" srcId="{9F232805-AE28-4061-A651-03A417859EE9}" destId="{7CB9D81F-4662-46F4-9AC2-5EB8EA3288DD}" srcOrd="0" destOrd="5" presId="urn:microsoft.com/office/officeart/2005/8/layout/hList6"/>
    <dgm:cxn modelId="{842D15D1-BE19-4A98-9CED-2F963430C582}" srcId="{D92BD133-ACB2-418E-98FA-36338A45BC87}" destId="{31187420-2FDB-436A-8339-C652158898A8}" srcOrd="1" destOrd="0" parTransId="{44D1FE4A-592A-4EB2-8ED2-085872216E7E}" sibTransId="{33B47186-892E-41FD-AB34-2350E4937994}"/>
    <dgm:cxn modelId="{2D74F31D-3855-451B-B418-CCF90384D5EC}" type="presParOf" srcId="{2D747637-7815-4FA4-B0DB-622B2961D80A}" destId="{7CB9D81F-4662-46F4-9AC2-5EB8EA3288DD}" srcOrd="0" destOrd="0" presId="urn:microsoft.com/office/officeart/2005/8/layout/h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D1B886-3270-4B1C-8700-253FA2962F67}" type="doc">
      <dgm:prSet loTypeId="urn:microsoft.com/office/officeart/2005/8/layout/hList6" loCatId="list" qsTypeId="urn:microsoft.com/office/officeart/2005/8/quickstyle/3d1" qsCatId="3D" csTypeId="urn:microsoft.com/office/officeart/2005/8/colors/accent2_3" csCatId="accent2" phldr="1"/>
      <dgm:spPr/>
      <dgm:t>
        <a:bodyPr/>
        <a:lstStyle/>
        <a:p>
          <a:endParaRPr lang="en-GB"/>
        </a:p>
      </dgm:t>
    </dgm:pt>
    <dgm:pt modelId="{D92BD133-ACB2-418E-98FA-36338A45BC87}">
      <dgm:prSet phldrT="[Text]" custT="1"/>
      <dgm:spPr/>
      <dgm:t>
        <a:bodyPr/>
        <a:lstStyle/>
        <a:p>
          <a:r>
            <a:rPr lang="en-GB" sz="1700" dirty="0">
              <a:latin typeface="Oswald" panose="00000500000000000000" pitchFamily="2" charset="-52"/>
            </a:rPr>
            <a:t>Georgian State Electro system JSC, Implementation of Open Programme Extension of the Transmission Network II</a:t>
          </a:r>
        </a:p>
      </dgm:t>
    </dgm:pt>
    <dgm:pt modelId="{4044D86C-F87C-4CAD-8216-04892175E20C}" type="parTrans" cxnId="{8986F0B4-4618-4CF3-92AF-5208B80D890D}">
      <dgm:prSet/>
      <dgm:spPr/>
      <dgm:t>
        <a:bodyPr/>
        <a:lstStyle/>
        <a:p>
          <a:endParaRPr lang="en-GB"/>
        </a:p>
      </dgm:t>
    </dgm:pt>
    <dgm:pt modelId="{03C56220-5756-44D3-955C-89EA270ABD7E}" type="sibTrans" cxnId="{8986F0B4-4618-4CF3-92AF-5208B80D890D}">
      <dgm:prSet/>
      <dgm:spPr/>
      <dgm:t>
        <a:bodyPr/>
        <a:lstStyle/>
        <a:p>
          <a:endParaRPr lang="en-GB"/>
        </a:p>
      </dgm:t>
    </dgm:pt>
    <dgm:pt modelId="{809FC15A-6A1E-4D79-AC62-F65106A36B88}">
      <dgm:prSet custT="1"/>
      <dgm:spPr/>
      <dgm:t>
        <a:bodyPr/>
        <a:lstStyle/>
        <a:p>
          <a:r>
            <a:rPr lang="en-GB" sz="1700" dirty="0">
              <a:latin typeface="Oswald" panose="00000500000000000000" pitchFamily="2" charset="-52"/>
            </a:rPr>
            <a:t>Substations: 500/220/110kV </a:t>
          </a:r>
          <a:r>
            <a:rPr lang="en-GB" sz="1700" dirty="0" err="1">
              <a:latin typeface="Oswald" panose="00000500000000000000" pitchFamily="2" charset="-52"/>
            </a:rPr>
            <a:t>Nenskra</a:t>
          </a:r>
          <a:r>
            <a:rPr lang="en-GB" sz="1700" dirty="0">
              <a:latin typeface="Oswald" panose="00000500000000000000" pitchFamily="2" charset="-52"/>
            </a:rPr>
            <a:t>, Extension of </a:t>
          </a:r>
          <a:r>
            <a:rPr lang="en-US" sz="1700" dirty="0">
              <a:latin typeface="Oswald" panose="00000500000000000000" pitchFamily="2" charset="-52"/>
            </a:rPr>
            <a:t>220/110kV </a:t>
          </a:r>
          <a:r>
            <a:rPr lang="en-US" sz="1700" dirty="0" err="1">
              <a:latin typeface="Oswald" panose="00000500000000000000" pitchFamily="2" charset="-52"/>
            </a:rPr>
            <a:t>Jvari</a:t>
          </a:r>
          <a:r>
            <a:rPr lang="en-US" sz="1700" dirty="0">
              <a:latin typeface="Oswald" panose="00000500000000000000" pitchFamily="2" charset="-52"/>
            </a:rPr>
            <a:t> to 500kV and 220kV switchgear at SS </a:t>
          </a:r>
          <a:r>
            <a:rPr lang="en-US" sz="1700" dirty="0" err="1">
              <a:latin typeface="Oswald" panose="00000500000000000000" pitchFamily="2" charset="-52"/>
            </a:rPr>
            <a:t>Tskaltubo</a:t>
          </a:r>
          <a:r>
            <a:rPr lang="en-US" sz="1700" dirty="0">
              <a:latin typeface="Oswald" panose="00000500000000000000" pitchFamily="2" charset="-52"/>
            </a:rPr>
            <a:t> </a:t>
          </a:r>
          <a:endParaRPr lang="en-GB" sz="1700" dirty="0">
            <a:latin typeface="Oswald" panose="00000500000000000000" pitchFamily="2" charset="-52"/>
          </a:endParaRPr>
        </a:p>
      </dgm:t>
    </dgm:pt>
    <dgm:pt modelId="{9D86E1BC-4A48-409A-BCC5-FD64C52F1064}" type="parTrans" cxnId="{D31DB023-D7F1-4365-8051-3BB4AF4C8122}">
      <dgm:prSet/>
      <dgm:spPr/>
      <dgm:t>
        <a:bodyPr/>
        <a:lstStyle/>
        <a:p>
          <a:endParaRPr lang="en-GB"/>
        </a:p>
      </dgm:t>
    </dgm:pt>
    <dgm:pt modelId="{043183F5-75BC-4D58-8DD2-FD1E401926DF}" type="sibTrans" cxnId="{D31DB023-D7F1-4365-8051-3BB4AF4C8122}">
      <dgm:prSet/>
      <dgm:spPr/>
      <dgm:t>
        <a:bodyPr/>
        <a:lstStyle/>
        <a:p>
          <a:endParaRPr lang="en-GB"/>
        </a:p>
      </dgm:t>
    </dgm:pt>
    <dgm:pt modelId="{EC6600F1-C9A9-49CC-B5D8-82BA0C721219}">
      <dgm:prSet custT="1"/>
      <dgm:spPr/>
      <dgm:t>
        <a:bodyPr/>
        <a:lstStyle/>
        <a:p>
          <a:r>
            <a:rPr lang="en-GB" sz="1700" dirty="0">
              <a:latin typeface="Oswald" panose="00000500000000000000" pitchFamily="2" charset="-52"/>
            </a:rPr>
            <a:t>Overhead lines: </a:t>
          </a:r>
          <a:r>
            <a:rPr lang="en-US" sz="1700" dirty="0">
              <a:latin typeface="Oswald" panose="00000500000000000000" pitchFamily="2" charset="-52"/>
            </a:rPr>
            <a:t>500kV OHTL S/C SS </a:t>
          </a:r>
          <a:r>
            <a:rPr lang="en-US" sz="1700" dirty="0" err="1">
              <a:latin typeface="Oswald" panose="00000500000000000000" pitchFamily="2" charset="-52"/>
            </a:rPr>
            <a:t>Jvari</a:t>
          </a:r>
          <a:r>
            <a:rPr lang="en-US" sz="1700" dirty="0">
              <a:latin typeface="Oswald" panose="00000500000000000000" pitchFamily="2" charset="-52"/>
            </a:rPr>
            <a:t>-SS </a:t>
          </a:r>
          <a:r>
            <a:rPr lang="en-US" sz="1700" dirty="0" err="1">
              <a:latin typeface="Oswald" panose="00000500000000000000" pitchFamily="2" charset="-52"/>
            </a:rPr>
            <a:t>Nenskra</a:t>
          </a:r>
          <a:r>
            <a:rPr lang="en-US" sz="1700" dirty="0">
              <a:latin typeface="Oswald" panose="00000500000000000000" pitchFamily="2" charset="-52"/>
            </a:rPr>
            <a:t>,  220kV OHTL D/C SS </a:t>
          </a:r>
          <a:r>
            <a:rPr lang="en-US" sz="1700" dirty="0" err="1">
              <a:latin typeface="Oswald" panose="00000500000000000000" pitchFamily="2" charset="-52"/>
            </a:rPr>
            <a:t>Nenskra</a:t>
          </a:r>
          <a:r>
            <a:rPr lang="en-US" sz="1700" dirty="0">
              <a:latin typeface="Oswald" panose="00000500000000000000" pitchFamily="2" charset="-52"/>
            </a:rPr>
            <a:t>-SS </a:t>
          </a:r>
          <a:r>
            <a:rPr lang="en-US" sz="1700" dirty="0" err="1">
              <a:latin typeface="Oswald" panose="00000500000000000000" pitchFamily="2" charset="-52"/>
            </a:rPr>
            <a:t>Mestia</a:t>
          </a:r>
          <a:r>
            <a:rPr lang="en-US" sz="1700" dirty="0">
              <a:latin typeface="Oswald" panose="00000500000000000000" pitchFamily="2" charset="-52"/>
            </a:rPr>
            <a:t>, 500kV OHTL S/C SS </a:t>
          </a:r>
          <a:r>
            <a:rPr lang="en-US" sz="1700" dirty="0" err="1">
              <a:latin typeface="Oswald" panose="00000500000000000000" pitchFamily="2" charset="-52"/>
            </a:rPr>
            <a:t>Lajanuri</a:t>
          </a:r>
          <a:r>
            <a:rPr lang="en-US" sz="1700" dirty="0">
              <a:latin typeface="Oswald" panose="00000500000000000000" pitchFamily="2" charset="-52"/>
            </a:rPr>
            <a:t>-SS </a:t>
          </a:r>
          <a:r>
            <a:rPr lang="en-US" sz="1700" dirty="0" err="1">
              <a:latin typeface="Oswald" panose="00000500000000000000" pitchFamily="2" charset="-52"/>
            </a:rPr>
            <a:t>Tskaltubo</a:t>
          </a:r>
          <a:r>
            <a:rPr lang="en-US" sz="1700" dirty="0">
              <a:latin typeface="Oswald" panose="00000500000000000000" pitchFamily="2" charset="-52"/>
            </a:rPr>
            <a:t>, </a:t>
          </a:r>
          <a:r>
            <a:rPr lang="en-US" sz="1700" dirty="0" err="1">
              <a:latin typeface="Oswald" panose="00000500000000000000" pitchFamily="2" charset="-52"/>
            </a:rPr>
            <a:t>etc</a:t>
          </a:r>
          <a:endParaRPr lang="en-GB" sz="1700" dirty="0">
            <a:latin typeface="Oswald" panose="00000500000000000000" pitchFamily="2" charset="-52"/>
          </a:endParaRPr>
        </a:p>
      </dgm:t>
    </dgm:pt>
    <dgm:pt modelId="{8BB0A9BA-B3FD-47F7-B9D9-79A6FD0496D9}" type="parTrans" cxnId="{802B5635-B888-4F8F-9044-0973873A1EC6}">
      <dgm:prSet/>
      <dgm:spPr/>
      <dgm:t>
        <a:bodyPr/>
        <a:lstStyle/>
        <a:p>
          <a:endParaRPr lang="en-GB"/>
        </a:p>
      </dgm:t>
    </dgm:pt>
    <dgm:pt modelId="{C064799B-E80E-432F-ABA1-6389245FE2D5}" type="sibTrans" cxnId="{802B5635-B888-4F8F-9044-0973873A1EC6}">
      <dgm:prSet/>
      <dgm:spPr/>
      <dgm:t>
        <a:bodyPr/>
        <a:lstStyle/>
        <a:p>
          <a:endParaRPr lang="en-GB"/>
        </a:p>
      </dgm:t>
    </dgm:pt>
    <dgm:pt modelId="{2D747637-7815-4FA4-B0DB-622B2961D80A}" type="pres">
      <dgm:prSet presAssocID="{43D1B886-3270-4B1C-8700-253FA2962F67}" presName="Name0" presStyleCnt="0">
        <dgm:presLayoutVars>
          <dgm:dir/>
          <dgm:resizeHandles val="exact"/>
        </dgm:presLayoutVars>
      </dgm:prSet>
      <dgm:spPr/>
    </dgm:pt>
    <dgm:pt modelId="{7CB9D81F-4662-46F4-9AC2-5EB8EA3288DD}" type="pres">
      <dgm:prSet presAssocID="{D92BD133-ACB2-418E-98FA-36338A45BC87}" presName="node" presStyleLbl="node1" presStyleIdx="0" presStyleCnt="1" custScaleX="2000000" custLinFactNeighborX="-245" custLinFactNeighborY="422">
        <dgm:presLayoutVars>
          <dgm:bulletEnabled val="1"/>
        </dgm:presLayoutVars>
      </dgm:prSet>
      <dgm:spPr/>
    </dgm:pt>
  </dgm:ptLst>
  <dgm:cxnLst>
    <dgm:cxn modelId="{D31DB023-D7F1-4365-8051-3BB4AF4C8122}" srcId="{D92BD133-ACB2-418E-98FA-36338A45BC87}" destId="{809FC15A-6A1E-4D79-AC62-F65106A36B88}" srcOrd="0" destOrd="0" parTransId="{9D86E1BC-4A48-409A-BCC5-FD64C52F1064}" sibTransId="{043183F5-75BC-4D58-8DD2-FD1E401926DF}"/>
    <dgm:cxn modelId="{802B5635-B888-4F8F-9044-0973873A1EC6}" srcId="{D92BD133-ACB2-418E-98FA-36338A45BC87}" destId="{EC6600F1-C9A9-49CC-B5D8-82BA0C721219}" srcOrd="1" destOrd="0" parTransId="{8BB0A9BA-B3FD-47F7-B9D9-79A6FD0496D9}" sibTransId="{C064799B-E80E-432F-ABA1-6389245FE2D5}"/>
    <dgm:cxn modelId="{F45D3368-2DD7-46D3-83B0-A089160B5C13}" type="presOf" srcId="{809FC15A-6A1E-4D79-AC62-F65106A36B88}" destId="{7CB9D81F-4662-46F4-9AC2-5EB8EA3288DD}" srcOrd="0" destOrd="1" presId="urn:microsoft.com/office/officeart/2005/8/layout/hList6"/>
    <dgm:cxn modelId="{12D3CE4B-B11B-4536-8F01-5F16D6210B71}" type="presOf" srcId="{EC6600F1-C9A9-49CC-B5D8-82BA0C721219}" destId="{7CB9D81F-4662-46F4-9AC2-5EB8EA3288DD}" srcOrd="0" destOrd="2" presId="urn:microsoft.com/office/officeart/2005/8/layout/hList6"/>
    <dgm:cxn modelId="{3576244C-0220-4B69-9CD6-F0BBF66619CF}" type="presOf" srcId="{43D1B886-3270-4B1C-8700-253FA2962F67}" destId="{2D747637-7815-4FA4-B0DB-622B2961D80A}" srcOrd="0" destOrd="0" presId="urn:microsoft.com/office/officeart/2005/8/layout/hList6"/>
    <dgm:cxn modelId="{8986F0B4-4618-4CF3-92AF-5208B80D890D}" srcId="{43D1B886-3270-4B1C-8700-253FA2962F67}" destId="{D92BD133-ACB2-418E-98FA-36338A45BC87}" srcOrd="0" destOrd="0" parTransId="{4044D86C-F87C-4CAD-8216-04892175E20C}" sibTransId="{03C56220-5756-44D3-955C-89EA270ABD7E}"/>
    <dgm:cxn modelId="{2EA90AF2-DBCF-4B80-9224-CCA37F5E3762}" type="presOf" srcId="{D92BD133-ACB2-418E-98FA-36338A45BC87}" destId="{7CB9D81F-4662-46F4-9AC2-5EB8EA3288DD}" srcOrd="0" destOrd="0" presId="urn:microsoft.com/office/officeart/2005/8/layout/hList6"/>
    <dgm:cxn modelId="{92B22878-9080-4834-B376-E67C797F7F63}" type="presParOf" srcId="{2D747637-7815-4FA4-B0DB-622B2961D80A}" destId="{7CB9D81F-4662-46F4-9AC2-5EB8EA3288DD}" srcOrd="0" destOrd="0" presId="urn:microsoft.com/office/officeart/2005/8/layout/hList6"/>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142062-3051-454F-B6BD-D49DC7CFBDE8}">
      <dsp:nvSpPr>
        <dsp:cNvPr id="0" name=""/>
        <dsp:cNvSpPr/>
      </dsp:nvSpPr>
      <dsp:spPr>
        <a:xfrm>
          <a:off x="3145" y="25661"/>
          <a:ext cx="2495770" cy="1497462"/>
        </a:xfrm>
        <a:prstGeom prst="rect">
          <a:avLst/>
        </a:prstGeom>
        <a:solidFill>
          <a:schemeClr val="accent5">
            <a:lumMod val="50000"/>
          </a:schemeClr>
        </a:solidFill>
        <a:ln>
          <a:solidFill>
            <a:schemeClr val="accent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Oswald" panose="00000500000000000000" pitchFamily="2" charset="-52"/>
            </a:rPr>
            <a:t>Consulting services</a:t>
          </a:r>
        </a:p>
      </dsp:txBody>
      <dsp:txXfrm>
        <a:off x="3145" y="25661"/>
        <a:ext cx="2495770" cy="1497462"/>
      </dsp:txXfrm>
    </dsp:sp>
    <dsp:sp modelId="{1540CB4E-2DB4-458D-8829-C7F13F176D1A}">
      <dsp:nvSpPr>
        <dsp:cNvPr id="0" name=""/>
        <dsp:cNvSpPr/>
      </dsp:nvSpPr>
      <dsp:spPr>
        <a:xfrm>
          <a:off x="2748493" y="25661"/>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Oswald" panose="00000500000000000000" pitchFamily="2" charset="-52"/>
            </a:rPr>
            <a:t>Research &amp; Development</a:t>
          </a:r>
        </a:p>
      </dsp:txBody>
      <dsp:txXfrm>
        <a:off x="2748493" y="25661"/>
        <a:ext cx="2495770" cy="1497462"/>
      </dsp:txXfrm>
    </dsp:sp>
    <dsp:sp modelId="{4F2F8E42-5341-4884-B38C-8C323C27C9E3}">
      <dsp:nvSpPr>
        <dsp:cNvPr id="0" name=""/>
        <dsp:cNvSpPr/>
      </dsp:nvSpPr>
      <dsp:spPr>
        <a:xfrm>
          <a:off x="5493840" y="25661"/>
          <a:ext cx="2495770" cy="1497462"/>
        </a:xfrm>
        <a:prstGeom prst="rect">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Specification and </a:t>
          </a:r>
        </a:p>
        <a:p>
          <a:pPr marL="0" lvl="0" indent="0" algn="ctr" defTabSz="711200">
            <a:lnSpc>
              <a:spcPct val="90000"/>
            </a:lnSpc>
            <a:spcBef>
              <a:spcPct val="0"/>
            </a:spcBef>
            <a:spcAft>
              <a:spcPct val="35000"/>
            </a:spcAft>
            <a:buNone/>
          </a:pPr>
          <a:r>
            <a:rPr lang="en-US" sz="1600" b="1" kern="1200" dirty="0">
              <a:latin typeface="Oswald" panose="00000500000000000000" pitchFamily="2" charset="-52"/>
            </a:rPr>
            <a:t>pre-design</a:t>
          </a:r>
          <a:endParaRPr lang="en-GB" sz="1600" b="1" kern="1200" dirty="0">
            <a:latin typeface="Oswald" panose="00000500000000000000" pitchFamily="2" charset="-52"/>
          </a:endParaRPr>
        </a:p>
      </dsp:txBody>
      <dsp:txXfrm>
        <a:off x="5493840" y="25661"/>
        <a:ext cx="2495770" cy="1497462"/>
      </dsp:txXfrm>
    </dsp:sp>
    <dsp:sp modelId="{B13CEF50-CF38-4595-B59E-F080F8334DCA}">
      <dsp:nvSpPr>
        <dsp:cNvPr id="0" name=""/>
        <dsp:cNvSpPr/>
      </dsp:nvSpPr>
      <dsp:spPr>
        <a:xfrm>
          <a:off x="8239187" y="25661"/>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Design and Construction</a:t>
          </a:r>
          <a:endParaRPr lang="en-GB" sz="1600" b="1" kern="1200" dirty="0">
            <a:latin typeface="Oswald" panose="00000500000000000000" pitchFamily="2" charset="-52"/>
          </a:endParaRPr>
        </a:p>
      </dsp:txBody>
      <dsp:txXfrm>
        <a:off x="8239187" y="25661"/>
        <a:ext cx="2495770" cy="1497462"/>
      </dsp:txXfrm>
    </dsp:sp>
    <dsp:sp modelId="{79B9BF35-FC09-4EE4-B570-FE4626838927}">
      <dsp:nvSpPr>
        <dsp:cNvPr id="0" name=""/>
        <dsp:cNvSpPr/>
      </dsp:nvSpPr>
      <dsp:spPr>
        <a:xfrm>
          <a:off x="3145" y="1772700"/>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Oswald" panose="00000500000000000000" pitchFamily="2" charset="-52"/>
            </a:rPr>
            <a:t>Heavy machinery and transport support</a:t>
          </a:r>
        </a:p>
      </dsp:txBody>
      <dsp:txXfrm>
        <a:off x="3145" y="1772700"/>
        <a:ext cx="2495770" cy="1497462"/>
      </dsp:txXfrm>
    </dsp:sp>
    <dsp:sp modelId="{244C82AB-184C-4C16-A6FF-2BF3F41F22C3}">
      <dsp:nvSpPr>
        <dsp:cNvPr id="0" name=""/>
        <dsp:cNvSpPr/>
      </dsp:nvSpPr>
      <dsp:spPr>
        <a:xfrm>
          <a:off x="2748493" y="1772700"/>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Electro-Mechanical Equipment Installation, Testing &amp; Commissioning</a:t>
          </a:r>
          <a:endParaRPr lang="en-GB" sz="1600" b="1" kern="1200" dirty="0">
            <a:latin typeface="Oswald" panose="00000500000000000000" pitchFamily="2" charset="-52"/>
          </a:endParaRPr>
        </a:p>
      </dsp:txBody>
      <dsp:txXfrm>
        <a:off x="2748493" y="1772700"/>
        <a:ext cx="2495770" cy="1497462"/>
      </dsp:txXfrm>
    </dsp:sp>
    <dsp:sp modelId="{9C7AAEF9-CEB9-4BB0-BEF2-72B640824EB8}">
      <dsp:nvSpPr>
        <dsp:cNvPr id="0" name=""/>
        <dsp:cNvSpPr/>
      </dsp:nvSpPr>
      <dsp:spPr>
        <a:xfrm>
          <a:off x="5493840" y="1772700"/>
          <a:ext cx="2495770" cy="1497462"/>
        </a:xfrm>
        <a:prstGeom prst="rect">
          <a:avLst/>
        </a:prstGeom>
        <a:solidFill>
          <a:schemeClr val="accent5">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Automation systems</a:t>
          </a:r>
          <a:endParaRPr lang="en-GB" sz="1600" b="1" kern="1200" dirty="0">
            <a:latin typeface="Oswald" panose="00000500000000000000" pitchFamily="2" charset="-52"/>
          </a:endParaRPr>
        </a:p>
      </dsp:txBody>
      <dsp:txXfrm>
        <a:off x="5493840" y="1772700"/>
        <a:ext cx="2495770" cy="1497462"/>
      </dsp:txXfrm>
    </dsp:sp>
    <dsp:sp modelId="{2DF4DBB0-03BD-41E5-92CE-4490748888B8}">
      <dsp:nvSpPr>
        <dsp:cNvPr id="0" name=""/>
        <dsp:cNvSpPr/>
      </dsp:nvSpPr>
      <dsp:spPr>
        <a:xfrm>
          <a:off x="8239187" y="1772700"/>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Inspection &amp; Examination</a:t>
          </a:r>
          <a:endParaRPr lang="en-GB" sz="1600" b="1" kern="1200" dirty="0">
            <a:latin typeface="Oswald" panose="00000500000000000000" pitchFamily="2" charset="-52"/>
          </a:endParaRPr>
        </a:p>
      </dsp:txBody>
      <dsp:txXfrm>
        <a:off x="8239187" y="1772700"/>
        <a:ext cx="2495770" cy="1497462"/>
      </dsp:txXfrm>
    </dsp:sp>
    <dsp:sp modelId="{81F274DB-0258-49FE-B991-71CEE672AEED}">
      <dsp:nvSpPr>
        <dsp:cNvPr id="0" name=""/>
        <dsp:cNvSpPr/>
      </dsp:nvSpPr>
      <dsp:spPr>
        <a:xfrm>
          <a:off x="1375819" y="3519739"/>
          <a:ext cx="2495770" cy="1497462"/>
        </a:xfrm>
        <a:prstGeom prst="rect">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SCADA system &amp; Monitoring</a:t>
          </a:r>
          <a:endParaRPr lang="en-GB" sz="1600" b="1" kern="1200" dirty="0">
            <a:latin typeface="Oswald" panose="00000500000000000000" pitchFamily="2" charset="-52"/>
          </a:endParaRPr>
        </a:p>
      </dsp:txBody>
      <dsp:txXfrm>
        <a:off x="1375819" y="3519739"/>
        <a:ext cx="2495770" cy="1497462"/>
      </dsp:txXfrm>
    </dsp:sp>
    <dsp:sp modelId="{86E4BA8A-D00A-4B13-8DD2-68E01BF6E246}">
      <dsp:nvSpPr>
        <dsp:cNvPr id="0" name=""/>
        <dsp:cNvSpPr/>
      </dsp:nvSpPr>
      <dsp:spPr>
        <a:xfrm>
          <a:off x="4121166" y="3519739"/>
          <a:ext cx="2495770" cy="1497462"/>
        </a:xfrm>
        <a:prstGeom prst="rect">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Maintenance</a:t>
          </a:r>
          <a:endParaRPr lang="en-GB" sz="1600" b="1" kern="1200" dirty="0">
            <a:latin typeface="Oswald" panose="00000500000000000000" pitchFamily="2" charset="-52"/>
          </a:endParaRPr>
        </a:p>
      </dsp:txBody>
      <dsp:txXfrm>
        <a:off x="4121166" y="3519739"/>
        <a:ext cx="2495770" cy="1497462"/>
      </dsp:txXfrm>
    </dsp:sp>
    <dsp:sp modelId="{4D2F6B5D-1CE6-4C1D-A0A9-56C2167FE2D8}">
      <dsp:nvSpPr>
        <dsp:cNvPr id="0" name=""/>
        <dsp:cNvSpPr/>
      </dsp:nvSpPr>
      <dsp:spPr>
        <a:xfrm>
          <a:off x="6866514" y="3519739"/>
          <a:ext cx="2495770" cy="1497462"/>
        </a:xfrm>
        <a:prstGeom prst="rect">
          <a:avLst/>
        </a:prstGeom>
        <a:solidFill>
          <a:schemeClr val="accent1">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Oswald" panose="00000500000000000000" pitchFamily="2" charset="-52"/>
            </a:rPr>
            <a:t>7 battery energy storage systems</a:t>
          </a:r>
          <a:endParaRPr lang="en-GB" sz="1600" b="1" kern="1200" dirty="0">
            <a:latin typeface="Oswald" panose="00000500000000000000" pitchFamily="2" charset="-52"/>
          </a:endParaRPr>
        </a:p>
      </dsp:txBody>
      <dsp:txXfrm>
        <a:off x="6866514" y="3519739"/>
        <a:ext cx="2495770" cy="1497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9D81F-4662-46F4-9AC2-5EB8EA3288DD}">
      <dsp:nvSpPr>
        <dsp:cNvPr id="0" name=""/>
        <dsp:cNvSpPr/>
      </dsp:nvSpPr>
      <dsp:spPr>
        <a:xfrm rot="16200000">
          <a:off x="457200" y="-456597"/>
          <a:ext cx="4022725" cy="4935919"/>
        </a:xfrm>
        <a:prstGeom prst="flowChartManualOperation">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0813" bIns="0" numCol="1" spcCol="1270" anchor="t" anchorCtr="0">
          <a:noAutofit/>
        </a:bodyPr>
        <a:lstStyle/>
        <a:p>
          <a:pPr marL="0" lvl="0" indent="0" algn="l" defTabSz="1066800">
            <a:lnSpc>
              <a:spcPct val="90000"/>
            </a:lnSpc>
            <a:spcBef>
              <a:spcPct val="0"/>
            </a:spcBef>
            <a:spcAft>
              <a:spcPct val="35000"/>
            </a:spcAft>
            <a:buNone/>
          </a:pPr>
          <a:r>
            <a:rPr lang="en-US" sz="2400" kern="1200" dirty="0"/>
            <a:t>MEPSO Rehabilitation and Control Project Supply and Installation of Relay Protection</a:t>
          </a:r>
          <a:endParaRPr lang="en-GB" sz="2400" kern="1200" dirty="0"/>
        </a:p>
        <a:p>
          <a:pPr marL="171450" lvl="1" indent="-171450" algn="l" defTabSz="844550">
            <a:lnSpc>
              <a:spcPct val="90000"/>
            </a:lnSpc>
            <a:spcBef>
              <a:spcPct val="0"/>
            </a:spcBef>
            <a:spcAft>
              <a:spcPct val="15000"/>
            </a:spcAft>
            <a:buChar char="•"/>
          </a:pPr>
          <a:r>
            <a:rPr lang="en-GB" sz="1900" kern="1200" dirty="0"/>
            <a:t>HPP </a:t>
          </a:r>
          <a:r>
            <a:rPr lang="en-GB" sz="1900" kern="1200" dirty="0" err="1"/>
            <a:t>Tikves</a:t>
          </a:r>
          <a:endParaRPr lang="en-GB" sz="1900" kern="1200" dirty="0"/>
        </a:p>
        <a:p>
          <a:pPr marL="171450" lvl="1" indent="-171450" algn="l" defTabSz="844550">
            <a:lnSpc>
              <a:spcPct val="90000"/>
            </a:lnSpc>
            <a:spcBef>
              <a:spcPct val="0"/>
            </a:spcBef>
            <a:spcAft>
              <a:spcPct val="15000"/>
            </a:spcAft>
            <a:buChar char="•"/>
          </a:pPr>
          <a:r>
            <a:rPr lang="en-GB" sz="1900" kern="1200" dirty="0"/>
            <a:t>HPP </a:t>
          </a:r>
          <a:r>
            <a:rPr lang="en-GB" sz="1900" kern="1200" dirty="0" err="1"/>
            <a:t>Vrutok</a:t>
          </a:r>
          <a:endParaRPr lang="en-GB" sz="1900" kern="1200" dirty="0"/>
        </a:p>
        <a:p>
          <a:pPr marL="171450" lvl="1" indent="-171450" algn="l" defTabSz="844550">
            <a:lnSpc>
              <a:spcPct val="90000"/>
            </a:lnSpc>
            <a:spcBef>
              <a:spcPct val="0"/>
            </a:spcBef>
            <a:spcAft>
              <a:spcPct val="15000"/>
            </a:spcAft>
            <a:buChar char="•"/>
          </a:pPr>
          <a:r>
            <a:rPr lang="en-GB" sz="1900" kern="1200" dirty="0"/>
            <a:t>HPP </a:t>
          </a:r>
          <a:r>
            <a:rPr lang="en-GB" sz="1900" kern="1200" dirty="0" err="1"/>
            <a:t>Spilje</a:t>
          </a:r>
          <a:endParaRPr lang="en-GB" sz="1900" kern="1200" dirty="0"/>
        </a:p>
        <a:p>
          <a:pPr marL="171450" lvl="1" indent="-171450" algn="l" defTabSz="844550">
            <a:lnSpc>
              <a:spcPct val="90000"/>
            </a:lnSpc>
            <a:spcBef>
              <a:spcPct val="0"/>
            </a:spcBef>
            <a:spcAft>
              <a:spcPct val="15000"/>
            </a:spcAft>
            <a:buChar char="•"/>
          </a:pPr>
          <a:r>
            <a:rPr lang="en-GB" sz="1900" kern="1200" dirty="0"/>
            <a:t>HPP </a:t>
          </a:r>
          <a:r>
            <a:rPr lang="en-GB" sz="1900" kern="1200" dirty="0" err="1"/>
            <a:t>Globocica</a:t>
          </a:r>
          <a:endParaRPr lang="en-GB" sz="1900" kern="1200" dirty="0"/>
        </a:p>
      </dsp:txBody>
      <dsp:txXfrm rot="5400000">
        <a:off x="603" y="804545"/>
        <a:ext cx="4935919" cy="24136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9D81F-4662-46F4-9AC2-5EB8EA3288DD}">
      <dsp:nvSpPr>
        <dsp:cNvPr id="0" name=""/>
        <dsp:cNvSpPr/>
      </dsp:nvSpPr>
      <dsp:spPr>
        <a:xfrm rot="16200000">
          <a:off x="457200" y="-456597"/>
          <a:ext cx="4022725" cy="4935919"/>
        </a:xfrm>
        <a:prstGeom prst="flowChartManualOperation">
          <a:avLst/>
        </a:prstGeom>
        <a:solidFill>
          <a:srgbClr val="B9473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l" defTabSz="1066800">
            <a:lnSpc>
              <a:spcPct val="90000"/>
            </a:lnSpc>
            <a:spcBef>
              <a:spcPct val="0"/>
            </a:spcBef>
            <a:spcAft>
              <a:spcPct val="35000"/>
            </a:spcAft>
            <a:buNone/>
          </a:pPr>
          <a:r>
            <a:rPr lang="en-US" sz="2400" kern="1200" dirty="0"/>
            <a:t>MEPSO Rehabilitation and Control Project Supply and Installation of Relay Protection</a:t>
          </a:r>
          <a:endParaRPr lang="en-GB" sz="2400" kern="1200" dirty="0"/>
        </a:p>
        <a:p>
          <a:pPr marL="171450" lvl="1" indent="-171450" algn="l" defTabSz="844550">
            <a:lnSpc>
              <a:spcPct val="90000"/>
            </a:lnSpc>
            <a:spcBef>
              <a:spcPct val="0"/>
            </a:spcBef>
            <a:spcAft>
              <a:spcPct val="15000"/>
            </a:spcAft>
            <a:buChar char="•"/>
          </a:pPr>
          <a:r>
            <a:rPr lang="en-US" sz="1900" kern="1200" dirty="0"/>
            <a:t>S/S Skopje 1</a:t>
          </a:r>
          <a:endParaRPr lang="en-GB" sz="1900" kern="1200" dirty="0"/>
        </a:p>
        <a:p>
          <a:pPr marL="171450" lvl="1" indent="-171450" algn="l" defTabSz="844550">
            <a:lnSpc>
              <a:spcPct val="90000"/>
            </a:lnSpc>
            <a:spcBef>
              <a:spcPct val="0"/>
            </a:spcBef>
            <a:spcAft>
              <a:spcPct val="15000"/>
            </a:spcAft>
            <a:buChar char="•"/>
          </a:pPr>
          <a:r>
            <a:rPr lang="en-US" sz="1900" kern="1200" dirty="0"/>
            <a:t>S/S Skopje 4</a:t>
          </a:r>
          <a:endParaRPr lang="en-GB" sz="1900" kern="1200" dirty="0"/>
        </a:p>
      </dsp:txBody>
      <dsp:txXfrm rot="5400000">
        <a:off x="603" y="804545"/>
        <a:ext cx="4935919" cy="24136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9D81F-4662-46F4-9AC2-5EB8EA3288DD}">
      <dsp:nvSpPr>
        <dsp:cNvPr id="0" name=""/>
        <dsp:cNvSpPr/>
      </dsp:nvSpPr>
      <dsp:spPr>
        <a:xfrm rot="16200000">
          <a:off x="457802" y="-456597"/>
          <a:ext cx="4022725" cy="4935919"/>
        </a:xfrm>
        <a:prstGeom prst="flowChartManualOperation">
          <a:avLst/>
        </a:prstGeom>
        <a:solidFill>
          <a:srgbClr val="C38F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186" bIns="0" numCol="1" spcCol="1270" anchor="t" anchorCtr="0">
          <a:noAutofit/>
        </a:bodyPr>
        <a:lstStyle/>
        <a:p>
          <a:pPr marL="0" lvl="0" indent="0" algn="l" defTabSz="889000">
            <a:lnSpc>
              <a:spcPct val="90000"/>
            </a:lnSpc>
            <a:spcBef>
              <a:spcPct val="0"/>
            </a:spcBef>
            <a:spcAft>
              <a:spcPct val="35000"/>
            </a:spcAft>
            <a:buNone/>
          </a:pPr>
          <a:r>
            <a:rPr lang="en-GB" sz="2000" kern="1200"/>
            <a:t>SE NPC Ukrenergo, Ukraine - I</a:t>
          </a:r>
          <a:r>
            <a:rPr lang="en-US" sz="2000" kern="1200"/>
            <a:t>mplementation of second power transmission project</a:t>
          </a:r>
          <a:endParaRPr lang="en-GB" sz="2000" kern="1200" dirty="0"/>
        </a:p>
        <a:p>
          <a:pPr marL="171450" lvl="1" indent="-171450" algn="l" defTabSz="711200">
            <a:lnSpc>
              <a:spcPct val="90000"/>
            </a:lnSpc>
            <a:spcBef>
              <a:spcPct val="0"/>
            </a:spcBef>
            <a:spcAft>
              <a:spcPct val="15000"/>
            </a:spcAft>
            <a:buChar char="•"/>
          </a:pPr>
          <a:r>
            <a:rPr lang="en-US" sz="1600" kern="1200"/>
            <a:t>Reconstruction of 330kV substations</a:t>
          </a:r>
          <a:endParaRPr lang="en-GB" sz="1600" kern="1200" dirty="0"/>
        </a:p>
        <a:p>
          <a:pPr marL="171450" lvl="1" indent="-171450" algn="l" defTabSz="711200">
            <a:lnSpc>
              <a:spcPct val="90000"/>
            </a:lnSpc>
            <a:spcBef>
              <a:spcPct val="0"/>
            </a:spcBef>
            <a:spcAft>
              <a:spcPct val="15000"/>
            </a:spcAft>
            <a:buChar char="•"/>
          </a:pPr>
          <a:r>
            <a:rPr lang="en-US" sz="1600" kern="1200"/>
            <a:t>Installation of 20 MVAr reactive power compensation devices on 35 kV busbar for five substations</a:t>
          </a:r>
          <a:endParaRPr lang="en-GB" sz="1600" kern="1200" dirty="0"/>
        </a:p>
        <a:p>
          <a:pPr marL="171450" lvl="1" indent="-171450" algn="l" defTabSz="711200">
            <a:lnSpc>
              <a:spcPct val="90000"/>
            </a:lnSpc>
            <a:spcBef>
              <a:spcPct val="0"/>
            </a:spcBef>
            <a:spcAft>
              <a:spcPct val="15000"/>
            </a:spcAft>
            <a:buChar char="•"/>
          </a:pPr>
          <a:r>
            <a:rPr lang="en-US" sz="1600" kern="1200"/>
            <a:t>Implementation of Smart Grid</a:t>
          </a:r>
          <a:endParaRPr lang="en-GB" sz="1600" kern="1200" dirty="0"/>
        </a:p>
        <a:p>
          <a:pPr marL="171450" lvl="1" indent="-171450" algn="l" defTabSz="711200">
            <a:lnSpc>
              <a:spcPct val="90000"/>
            </a:lnSpc>
            <a:spcBef>
              <a:spcPct val="0"/>
            </a:spcBef>
            <a:spcAft>
              <a:spcPct val="15000"/>
            </a:spcAft>
            <a:buChar char="•"/>
          </a:pPr>
          <a:r>
            <a:rPr lang="en-US" sz="1600" kern="1200"/>
            <a:t>Implementation of management information system</a:t>
          </a:r>
          <a:endParaRPr lang="en-GB" sz="1600" kern="1200" dirty="0"/>
        </a:p>
        <a:p>
          <a:pPr marL="171450" lvl="1" indent="-171450" algn="l" defTabSz="711200">
            <a:lnSpc>
              <a:spcPct val="90000"/>
            </a:lnSpc>
            <a:spcBef>
              <a:spcPct val="0"/>
            </a:spcBef>
            <a:spcAft>
              <a:spcPct val="15000"/>
            </a:spcAft>
            <a:buChar char="•"/>
          </a:pPr>
          <a:r>
            <a:rPr lang="en-US" sz="1600" kern="1200"/>
            <a:t>Implementation Balancing Market</a:t>
          </a:r>
          <a:endParaRPr lang="en-GB" sz="1600" kern="1200" dirty="0"/>
        </a:p>
      </dsp:txBody>
      <dsp:txXfrm rot="5400000">
        <a:off x="1205" y="804545"/>
        <a:ext cx="4935919" cy="24136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9D81F-4662-46F4-9AC2-5EB8EA3288DD}">
      <dsp:nvSpPr>
        <dsp:cNvPr id="0" name=""/>
        <dsp:cNvSpPr/>
      </dsp:nvSpPr>
      <dsp:spPr>
        <a:xfrm rot="16200000">
          <a:off x="384927" y="-384927"/>
          <a:ext cx="4288590" cy="5058444"/>
        </a:xfrm>
        <a:prstGeom prst="flowChartManualOperation">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7950" tIns="0" rIns="107950" bIns="0" numCol="1" spcCol="1270" anchor="t" anchorCtr="0">
          <a:noAutofit/>
        </a:bodyPr>
        <a:lstStyle/>
        <a:p>
          <a:pPr marL="0" lvl="0" indent="0" algn="l" defTabSz="755650">
            <a:lnSpc>
              <a:spcPct val="90000"/>
            </a:lnSpc>
            <a:spcBef>
              <a:spcPct val="0"/>
            </a:spcBef>
            <a:spcAft>
              <a:spcPct val="35000"/>
            </a:spcAft>
            <a:buNone/>
          </a:pPr>
          <a:r>
            <a:rPr lang="en-GB" sz="1700" kern="1200" dirty="0">
              <a:latin typeface="Oswald" panose="00000500000000000000" pitchFamily="2" charset="-52"/>
            </a:rPr>
            <a:t>Georgian State Electro system JSC, Implementation of Open Programme Extension of the Transmission Network II</a:t>
          </a:r>
        </a:p>
        <a:p>
          <a:pPr marL="171450" lvl="1" indent="-171450" algn="l" defTabSz="755650">
            <a:lnSpc>
              <a:spcPct val="90000"/>
            </a:lnSpc>
            <a:spcBef>
              <a:spcPct val="0"/>
            </a:spcBef>
            <a:spcAft>
              <a:spcPct val="15000"/>
            </a:spcAft>
            <a:buChar char="•"/>
          </a:pPr>
          <a:r>
            <a:rPr lang="en-GB" sz="1700" kern="1200" dirty="0">
              <a:latin typeface="Oswald" panose="00000500000000000000" pitchFamily="2" charset="-52"/>
            </a:rPr>
            <a:t>Substations: 500/220/110kV </a:t>
          </a:r>
          <a:r>
            <a:rPr lang="en-GB" sz="1700" kern="1200" dirty="0" err="1">
              <a:latin typeface="Oswald" panose="00000500000000000000" pitchFamily="2" charset="-52"/>
            </a:rPr>
            <a:t>Nenskra</a:t>
          </a:r>
          <a:r>
            <a:rPr lang="en-GB" sz="1700" kern="1200" dirty="0">
              <a:latin typeface="Oswald" panose="00000500000000000000" pitchFamily="2" charset="-52"/>
            </a:rPr>
            <a:t>, Extension of </a:t>
          </a:r>
          <a:r>
            <a:rPr lang="en-US" sz="1700" kern="1200" dirty="0">
              <a:latin typeface="Oswald" panose="00000500000000000000" pitchFamily="2" charset="-52"/>
            </a:rPr>
            <a:t>220/110kV </a:t>
          </a:r>
          <a:r>
            <a:rPr lang="en-US" sz="1700" kern="1200" dirty="0" err="1">
              <a:latin typeface="Oswald" panose="00000500000000000000" pitchFamily="2" charset="-52"/>
            </a:rPr>
            <a:t>Jvari</a:t>
          </a:r>
          <a:r>
            <a:rPr lang="en-US" sz="1700" kern="1200" dirty="0">
              <a:latin typeface="Oswald" panose="00000500000000000000" pitchFamily="2" charset="-52"/>
            </a:rPr>
            <a:t> to 500kV and 220kV switchgear at SS </a:t>
          </a:r>
          <a:r>
            <a:rPr lang="en-US" sz="1700" kern="1200" dirty="0" err="1">
              <a:latin typeface="Oswald" panose="00000500000000000000" pitchFamily="2" charset="-52"/>
            </a:rPr>
            <a:t>Tskaltubo</a:t>
          </a:r>
          <a:r>
            <a:rPr lang="en-US" sz="1700" kern="1200" dirty="0">
              <a:latin typeface="Oswald" panose="00000500000000000000" pitchFamily="2" charset="-52"/>
            </a:rPr>
            <a:t> </a:t>
          </a:r>
          <a:endParaRPr lang="en-GB" sz="1700" kern="1200" dirty="0">
            <a:latin typeface="Oswald" panose="00000500000000000000" pitchFamily="2" charset="-52"/>
          </a:endParaRPr>
        </a:p>
        <a:p>
          <a:pPr marL="171450" lvl="1" indent="-171450" algn="l" defTabSz="755650">
            <a:lnSpc>
              <a:spcPct val="90000"/>
            </a:lnSpc>
            <a:spcBef>
              <a:spcPct val="0"/>
            </a:spcBef>
            <a:spcAft>
              <a:spcPct val="15000"/>
            </a:spcAft>
            <a:buChar char="•"/>
          </a:pPr>
          <a:r>
            <a:rPr lang="en-GB" sz="1700" kern="1200" dirty="0">
              <a:latin typeface="Oswald" panose="00000500000000000000" pitchFamily="2" charset="-52"/>
            </a:rPr>
            <a:t>Overhead lines: </a:t>
          </a:r>
          <a:r>
            <a:rPr lang="en-US" sz="1700" kern="1200" dirty="0">
              <a:latin typeface="Oswald" panose="00000500000000000000" pitchFamily="2" charset="-52"/>
            </a:rPr>
            <a:t>500kV OHTL S/C SS </a:t>
          </a:r>
          <a:r>
            <a:rPr lang="en-US" sz="1700" kern="1200" dirty="0" err="1">
              <a:latin typeface="Oswald" panose="00000500000000000000" pitchFamily="2" charset="-52"/>
            </a:rPr>
            <a:t>Jvari</a:t>
          </a:r>
          <a:r>
            <a:rPr lang="en-US" sz="1700" kern="1200" dirty="0">
              <a:latin typeface="Oswald" panose="00000500000000000000" pitchFamily="2" charset="-52"/>
            </a:rPr>
            <a:t>-SS </a:t>
          </a:r>
          <a:r>
            <a:rPr lang="en-US" sz="1700" kern="1200" dirty="0" err="1">
              <a:latin typeface="Oswald" panose="00000500000000000000" pitchFamily="2" charset="-52"/>
            </a:rPr>
            <a:t>Nenskra</a:t>
          </a:r>
          <a:r>
            <a:rPr lang="en-US" sz="1700" kern="1200" dirty="0">
              <a:latin typeface="Oswald" panose="00000500000000000000" pitchFamily="2" charset="-52"/>
            </a:rPr>
            <a:t>,  220kV OHTL D/C SS </a:t>
          </a:r>
          <a:r>
            <a:rPr lang="en-US" sz="1700" kern="1200" dirty="0" err="1">
              <a:latin typeface="Oswald" panose="00000500000000000000" pitchFamily="2" charset="-52"/>
            </a:rPr>
            <a:t>Nenskra</a:t>
          </a:r>
          <a:r>
            <a:rPr lang="en-US" sz="1700" kern="1200" dirty="0">
              <a:latin typeface="Oswald" panose="00000500000000000000" pitchFamily="2" charset="-52"/>
            </a:rPr>
            <a:t>-SS </a:t>
          </a:r>
          <a:r>
            <a:rPr lang="en-US" sz="1700" kern="1200" dirty="0" err="1">
              <a:latin typeface="Oswald" panose="00000500000000000000" pitchFamily="2" charset="-52"/>
            </a:rPr>
            <a:t>Mestia</a:t>
          </a:r>
          <a:r>
            <a:rPr lang="en-US" sz="1700" kern="1200" dirty="0">
              <a:latin typeface="Oswald" panose="00000500000000000000" pitchFamily="2" charset="-52"/>
            </a:rPr>
            <a:t>, 500kV OHTL S/C SS </a:t>
          </a:r>
          <a:r>
            <a:rPr lang="en-US" sz="1700" kern="1200" dirty="0" err="1">
              <a:latin typeface="Oswald" panose="00000500000000000000" pitchFamily="2" charset="-52"/>
            </a:rPr>
            <a:t>Lajanuri</a:t>
          </a:r>
          <a:r>
            <a:rPr lang="en-US" sz="1700" kern="1200" dirty="0">
              <a:latin typeface="Oswald" panose="00000500000000000000" pitchFamily="2" charset="-52"/>
            </a:rPr>
            <a:t>-SS </a:t>
          </a:r>
          <a:r>
            <a:rPr lang="en-US" sz="1700" kern="1200" dirty="0" err="1">
              <a:latin typeface="Oswald" panose="00000500000000000000" pitchFamily="2" charset="-52"/>
            </a:rPr>
            <a:t>Tskaltubo</a:t>
          </a:r>
          <a:r>
            <a:rPr lang="en-US" sz="1700" kern="1200" dirty="0">
              <a:latin typeface="Oswald" panose="00000500000000000000" pitchFamily="2" charset="-52"/>
            </a:rPr>
            <a:t>, </a:t>
          </a:r>
          <a:r>
            <a:rPr lang="en-US" sz="1700" kern="1200" dirty="0" err="1">
              <a:latin typeface="Oswald" panose="00000500000000000000" pitchFamily="2" charset="-52"/>
            </a:rPr>
            <a:t>etc</a:t>
          </a:r>
          <a:endParaRPr lang="en-GB" sz="1700" kern="1200" dirty="0">
            <a:latin typeface="Oswald" panose="00000500000000000000" pitchFamily="2" charset="-52"/>
          </a:endParaRPr>
        </a:p>
      </dsp:txBody>
      <dsp:txXfrm rot="5400000">
        <a:off x="0" y="857718"/>
        <a:ext cx="5058444" cy="257315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FA530-5737-4A96-8FEC-9947498E9A6F}" type="datetimeFigureOut">
              <a:rPr lang="en-US" smtClean="0"/>
              <a:t>10/23/2025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88A0F-526B-4301-B71E-397A6616BF45}" type="slidenum">
              <a:rPr lang="en-US" smtClean="0"/>
              <a:t>‹#›</a:t>
            </a:fld>
            <a:endParaRPr lang="en-US"/>
          </a:p>
        </p:txBody>
      </p:sp>
    </p:spTree>
    <p:extLst>
      <p:ext uri="{BB962C8B-B14F-4D97-AF65-F5344CB8AC3E}">
        <p14:creationId xmlns:p14="http://schemas.microsoft.com/office/powerpoint/2010/main" val="2450517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greenmachines.com/" TargetMode="Externa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83F1-A88C-847C-35D1-5FCF884826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9C72E3-8095-B328-A635-87412CB964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05B404-6A0C-6E99-71F9-633E9C184BF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147F98C-9F84-9BA0-6C51-5BECF39116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BA623-FC8D-4B4E-FC29-D4A9583D3239}"/>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2158678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7C71A-1B35-5806-66A9-89F30A713A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8564BF-82E5-3F4F-E471-3E61D3EDD8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6798CB-4ACA-21C8-8818-A0EA513A7CC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EC45817-EDEA-7A96-3E84-5863E641D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D5528-EB5B-2819-A17A-8E8C9D3277E1}"/>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2451548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2681-A8D2-8165-705E-6163764F1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A5B2FD-8387-2276-1633-53941E73C0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CA7FFE-001E-7CE6-4582-3E1369D04BF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338075A-89C2-5DB0-2C63-4F42B9DD0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B53BA3-CC2A-3B19-648C-2CD1FB721038}"/>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219530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FE49-24F9-CE08-B81E-091C1C25F9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ED6ABE-6362-590D-BFBB-D580EDD7F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216500-8431-A502-FACC-9F0E33B5BA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8900E9-1C89-FDA9-8749-8CAA9B2A8B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DF00972-911F-B369-AC87-F309CBCF81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55FFD8-ABB3-512C-F06B-5FE66D02ECC9}"/>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387340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CB49-7AD7-5428-C6A3-1302947A08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440CEC-F6DF-B488-8C9B-54D2362BD9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8DC716-13C6-8C14-A749-98F21E7897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8BEBC8-9631-3C70-3B12-80F55BE9F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224AB1-E28C-C543-7427-8708896AB2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C8EF3E-4628-D120-2E1B-4138812CA19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ACD517B-8C54-C25B-98D7-5BD9BFB9D4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BEF1D5-67A9-3C86-4E75-9D9673871954}"/>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1259614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C8395-EA5A-3019-FABE-CB4BE95C1F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55905F-73BD-7C69-4C21-2719F5E3E9E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E1FE557-3403-5DA9-41EB-748D8BF26A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338890-6085-0357-6398-B0019EBEFB2A}"/>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3809895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2D2CD3-683C-4912-B9DD-566DD55F6E7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91A84FEB-D4EA-2131-1AC2-6F57E6338C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7DEC51-5530-A049-0CCE-A78768F1649A}"/>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360100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D95A-F539-047F-5CEB-75845C381A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CDCF59-4E1D-FEF9-8E39-D980FE122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DBAE02-BFD4-9163-DF2B-8930CD764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A51310-6EAE-C248-2D60-C89557E7F49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0B7612D-B23A-DE4B-BDA2-26954A8B0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47DFBF-1FE3-C4CA-4F15-5696B1A737D6}"/>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1340051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AB65-A5F1-67ED-CBE5-9D9E586267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264AA0-1F15-6DE9-312B-686A1091DD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657A45-A3F9-98AD-5675-7CD92460E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CD5265-CF11-8D71-CC5F-EFD78DC28B8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AF0DC62-FD04-6894-EE3C-3034B95B8D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F46E4E-2039-A882-B8BF-BBFA03B60525}"/>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338650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3974-D284-7FD8-F142-442B25744C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7C1600-9667-C3C0-4872-1DDC8AD914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BFF1F4-8207-F212-823F-D7530A13D37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C30566-C9DE-EC9B-A0CB-9AA55DCAB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452A3-CB1C-5E1E-CBEE-0C0A7DA06000}"/>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388377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3E47A7-903D-5A14-B00E-D3A0F24654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597DEC-A360-23C3-A7ED-857A4B48DF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FD6B1B-A282-18F2-7A7B-B3371F2207C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A59AA7B-7036-B0B8-D46A-A57B309F9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5467D-4663-0AE6-B13F-BBB99155BAA7}"/>
              </a:ext>
            </a:extLst>
          </p:cNvPr>
          <p:cNvSpPr>
            <a:spLocks noGrp="1"/>
          </p:cNvSpPr>
          <p:nvPr>
            <p:ph type="sldNum" sz="quarter" idx="12"/>
          </p:nvPr>
        </p:nvSpPr>
        <p:spPr/>
        <p:txBody>
          <a:bodyPr/>
          <a:lstStyle/>
          <a:p>
            <a:fld id="{49A411F2-8B91-4E97-9793-0CA1CE6354C6}" type="slidenum">
              <a:rPr lang="en-US" smtClean="0"/>
              <a:t>‹#›</a:t>
            </a:fld>
            <a:endParaRPr lang="en-US"/>
          </a:p>
        </p:txBody>
      </p:sp>
    </p:spTree>
    <p:extLst>
      <p:ext uri="{BB962C8B-B14F-4D97-AF65-F5344CB8AC3E}">
        <p14:creationId xmlns:p14="http://schemas.microsoft.com/office/powerpoint/2010/main" val="1989360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1C1C1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738-98AC-BE48-A4FC-89D20C727F02}"/>
              </a:ext>
            </a:extLst>
          </p:cNvPr>
          <p:cNvSpPr>
            <a:spLocks noGrp="1"/>
          </p:cNvSpPr>
          <p:nvPr>
            <p:ph type="title" hasCustomPrompt="1"/>
          </p:nvPr>
        </p:nvSpPr>
        <p:spPr>
          <a:xfrm>
            <a:off x="304800" y="3149062"/>
            <a:ext cx="5791200" cy="1325563"/>
          </a:xfrm>
        </p:spPr>
        <p:txBody>
          <a:bodyPr anchor="b"/>
          <a:lstStyle>
            <a:lvl1pPr algn="l">
              <a:defRPr sz="4400">
                <a:solidFill>
                  <a:schemeClr val="bg1"/>
                </a:solidFill>
              </a:defRPr>
            </a:lvl1pPr>
          </a:lstStyle>
          <a:p>
            <a:r>
              <a:rPr lang="en-US"/>
              <a:t>Edit title</a:t>
            </a:r>
          </a:p>
        </p:txBody>
      </p:sp>
      <p:sp>
        <p:nvSpPr>
          <p:cNvPr id="13" name="Text Placeholder 12">
            <a:extLst>
              <a:ext uri="{FF2B5EF4-FFF2-40B4-BE49-F238E27FC236}">
                <a16:creationId xmlns:a16="http://schemas.microsoft.com/office/drawing/2014/main" id="{A37F6AFD-DBA7-5944-B8C8-9122FA89394A}"/>
              </a:ext>
            </a:extLst>
          </p:cNvPr>
          <p:cNvSpPr>
            <a:spLocks noGrp="1"/>
          </p:cNvSpPr>
          <p:nvPr>
            <p:ph type="body" sz="quarter" idx="11" hasCustomPrompt="1"/>
          </p:nvPr>
        </p:nvSpPr>
        <p:spPr>
          <a:xfrm>
            <a:off x="304800" y="4580988"/>
            <a:ext cx="5791200" cy="925512"/>
          </a:xfrm>
        </p:spPr>
        <p:txBody>
          <a:bodyPr/>
          <a:lstStyle>
            <a:lvl1pPr>
              <a:buNone/>
              <a:defRPr>
                <a:solidFill>
                  <a:schemeClr val="bg1"/>
                </a:solidFill>
              </a:defRPr>
            </a:lvl1pPr>
          </a:lstStyle>
          <a:p>
            <a:pPr lvl="0"/>
            <a:r>
              <a:rPr lang="en-US"/>
              <a:t>Edit subtitle</a:t>
            </a:r>
          </a:p>
        </p:txBody>
      </p:sp>
      <p:sp>
        <p:nvSpPr>
          <p:cNvPr id="15" name="Picture Placeholder 6">
            <a:extLst>
              <a:ext uri="{FF2B5EF4-FFF2-40B4-BE49-F238E27FC236}">
                <a16:creationId xmlns:a16="http://schemas.microsoft.com/office/drawing/2014/main" id="{58D7AD28-91C2-9048-8626-573CB05F6A82}"/>
              </a:ext>
            </a:extLst>
          </p:cNvPr>
          <p:cNvSpPr>
            <a:spLocks noGrp="1"/>
          </p:cNvSpPr>
          <p:nvPr>
            <p:ph type="pic" sz="quarter" idx="13"/>
          </p:nvPr>
        </p:nvSpPr>
        <p:spPr>
          <a:xfrm>
            <a:off x="8156900" y="4570790"/>
            <a:ext cx="4034172" cy="2276856"/>
          </a:xfrm>
        </p:spPr>
        <p:txBody>
          <a:bodyPr/>
          <a:lstStyle>
            <a:lvl1pPr>
              <a:defRPr>
                <a:solidFill>
                  <a:schemeClr val="bg1"/>
                </a:solidFill>
              </a:defRPr>
            </a:lvl1pPr>
          </a:lstStyle>
          <a:p>
            <a:r>
              <a:rPr lang="en-US"/>
              <a:t>Click icon to add picture</a:t>
            </a:r>
            <a:endParaRPr lang="en-US" dirty="0"/>
          </a:p>
        </p:txBody>
      </p:sp>
      <p:sp>
        <p:nvSpPr>
          <p:cNvPr id="22" name="Picture Placeholder 6">
            <a:extLst>
              <a:ext uri="{FF2B5EF4-FFF2-40B4-BE49-F238E27FC236}">
                <a16:creationId xmlns:a16="http://schemas.microsoft.com/office/drawing/2014/main" id="{CC5F45C8-7226-5845-9311-4B8B220C1CFC}"/>
              </a:ext>
            </a:extLst>
          </p:cNvPr>
          <p:cNvSpPr>
            <a:spLocks noGrp="1"/>
          </p:cNvSpPr>
          <p:nvPr>
            <p:ph type="pic" sz="quarter" idx="16"/>
          </p:nvPr>
        </p:nvSpPr>
        <p:spPr>
          <a:xfrm>
            <a:off x="8157828" y="2283580"/>
            <a:ext cx="4034172" cy="2276856"/>
          </a:xfrm>
        </p:spPr>
        <p:txBody>
          <a:bodyPr/>
          <a:lstStyle>
            <a:lvl1pPr>
              <a:defRPr>
                <a:solidFill>
                  <a:schemeClr val="bg1"/>
                </a:solidFill>
              </a:defRPr>
            </a:lvl1pPr>
          </a:lstStyle>
          <a:p>
            <a:r>
              <a:rPr lang="en-US"/>
              <a:t>Click icon to add picture</a:t>
            </a:r>
            <a:endParaRPr lang="en-US" dirty="0"/>
          </a:p>
        </p:txBody>
      </p:sp>
      <p:sp>
        <p:nvSpPr>
          <p:cNvPr id="24" name="Picture Placeholder 6">
            <a:extLst>
              <a:ext uri="{FF2B5EF4-FFF2-40B4-BE49-F238E27FC236}">
                <a16:creationId xmlns:a16="http://schemas.microsoft.com/office/drawing/2014/main" id="{BAFCF363-85F0-CC47-91EB-71AC93A50CC2}"/>
              </a:ext>
            </a:extLst>
          </p:cNvPr>
          <p:cNvSpPr>
            <a:spLocks noGrp="1"/>
          </p:cNvSpPr>
          <p:nvPr>
            <p:ph type="pic" sz="quarter" idx="18"/>
          </p:nvPr>
        </p:nvSpPr>
        <p:spPr>
          <a:xfrm>
            <a:off x="4070603" y="268"/>
            <a:ext cx="4111583" cy="2276856"/>
          </a:xfrm>
          <a:ln>
            <a:noFill/>
          </a:ln>
        </p:spPr>
        <p:txBody>
          <a:bodyPr/>
          <a:lstStyle>
            <a:lvl1pPr>
              <a:defRPr>
                <a:solidFill>
                  <a:schemeClr val="bg1"/>
                </a:solidFill>
              </a:defRPr>
            </a:lvl1pPr>
          </a:lstStyle>
          <a:p>
            <a:r>
              <a:rPr lang="en-US"/>
              <a:t>Click icon to add picture</a:t>
            </a:r>
            <a:endParaRPr lang="en-US" dirty="0"/>
          </a:p>
        </p:txBody>
      </p:sp>
      <p:sp>
        <p:nvSpPr>
          <p:cNvPr id="25" name="Picture Placeholder 6">
            <a:extLst>
              <a:ext uri="{FF2B5EF4-FFF2-40B4-BE49-F238E27FC236}">
                <a16:creationId xmlns:a16="http://schemas.microsoft.com/office/drawing/2014/main" id="{566D4D9A-5632-1B49-ADF6-5DECA1B892FA}"/>
              </a:ext>
            </a:extLst>
          </p:cNvPr>
          <p:cNvSpPr>
            <a:spLocks noGrp="1"/>
          </p:cNvSpPr>
          <p:nvPr>
            <p:ph type="pic" sz="quarter" idx="19"/>
          </p:nvPr>
        </p:nvSpPr>
        <p:spPr>
          <a:xfrm>
            <a:off x="0" y="0"/>
            <a:ext cx="4070604" cy="2276856"/>
          </a:xfrm>
          <a:ln>
            <a:noFill/>
          </a:ln>
        </p:spPr>
        <p:txBody>
          <a:bodyPr/>
          <a:lstStyle>
            <a:lvl1pPr>
              <a:defRPr>
                <a:solidFill>
                  <a:schemeClr val="bg1"/>
                </a:solidFill>
              </a:defRPr>
            </a:lvl1pPr>
          </a:lstStyle>
          <a:p>
            <a:r>
              <a:rPr lang="en-US"/>
              <a:t>Click icon to add picture</a:t>
            </a:r>
            <a:endParaRPr lang="en-US" dirty="0"/>
          </a:p>
        </p:txBody>
      </p:sp>
      <p:sp>
        <p:nvSpPr>
          <p:cNvPr id="23" name="Picture Placeholder 6">
            <a:extLst>
              <a:ext uri="{FF2B5EF4-FFF2-40B4-BE49-F238E27FC236}">
                <a16:creationId xmlns:a16="http://schemas.microsoft.com/office/drawing/2014/main" id="{2BB57774-1E3A-FD4C-8E5F-1C90050A3ED9}"/>
              </a:ext>
            </a:extLst>
          </p:cNvPr>
          <p:cNvSpPr>
            <a:spLocks noGrp="1"/>
          </p:cNvSpPr>
          <p:nvPr>
            <p:ph type="pic" sz="quarter" idx="17"/>
          </p:nvPr>
        </p:nvSpPr>
        <p:spPr>
          <a:xfrm>
            <a:off x="8157828" y="0"/>
            <a:ext cx="4034172" cy="2276856"/>
          </a:xfrm>
          <a:ln>
            <a:noFill/>
          </a:ln>
        </p:spPr>
        <p:txBody>
          <a:bodyPr/>
          <a:lstStyle>
            <a:lvl1pPr>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401311735"/>
      </p:ext>
    </p:extLst>
  </p:cSld>
  <p:clrMapOvr>
    <a:masterClrMapping/>
  </p:clrMapOvr>
  <p:extLst>
    <p:ext uri="{DCECCB84-F9BA-43D5-87BE-67443E8EF086}">
      <p15:sldGuideLst xmlns:p15="http://schemas.microsoft.com/office/powerpoint/2012/main">
        <p15:guide id="1" orient="horz" pos="1584">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BCE01225-95E6-4B72-9F07-3E7F39754593}"/>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endParaRPr lang="en-US" dirty="0"/>
          </a:p>
        </p:txBody>
      </p:sp>
      <p:sp>
        <p:nvSpPr>
          <p:cNvPr id="3" name="Title 1">
            <a:extLst>
              <a:ext uri="{FF2B5EF4-FFF2-40B4-BE49-F238E27FC236}">
                <a16:creationId xmlns:a16="http://schemas.microsoft.com/office/drawing/2014/main" id="{710E9646-EBCA-48CC-8839-779D1C4F9995}"/>
              </a:ext>
            </a:extLst>
          </p:cNvPr>
          <p:cNvSpPr>
            <a:spLocks noGrp="1"/>
          </p:cNvSpPr>
          <p:nvPr>
            <p:ph type="title"/>
          </p:nvPr>
        </p:nvSpPr>
        <p:spPr>
          <a:xfrm>
            <a:off x="0" y="0"/>
            <a:ext cx="10515600" cy="219075"/>
          </a:xfrm>
        </p:spPr>
        <p:txBody>
          <a:bodyPr>
            <a:normAutofit/>
          </a:bodyPr>
          <a:lstStyle>
            <a:lvl1pPr>
              <a:defRPr sz="900"/>
            </a:lvl1pPr>
          </a:lstStyle>
          <a:p>
            <a:r>
              <a:rPr lang="en-US"/>
              <a:t>Click to edit Master title style</a:t>
            </a:r>
          </a:p>
        </p:txBody>
      </p:sp>
    </p:spTree>
    <p:extLst>
      <p:ext uri="{BB962C8B-B14F-4D97-AF65-F5344CB8AC3E}">
        <p14:creationId xmlns:p14="http://schemas.microsoft.com/office/powerpoint/2010/main" val="2364296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1" y="914400"/>
            <a:ext cx="10370439" cy="988695"/>
          </a:xfrm>
        </p:spPr>
        <p:txBody>
          <a:bodyPr>
            <a:normAutofit/>
          </a:bodyPr>
          <a:lstStyle>
            <a:lvl1pPr>
              <a:defRPr sz="3600">
                <a:solidFill>
                  <a:schemeClr val="accent1"/>
                </a:solidFill>
              </a:defRPr>
            </a:lvl1pPr>
          </a:lstStyle>
          <a:p>
            <a:r>
              <a:rPr lang="en-US" dirty="0"/>
              <a:t>Click to edit Master title style</a:t>
            </a:r>
          </a:p>
        </p:txBody>
      </p:sp>
      <p:pic>
        <p:nvPicPr>
          <p:cNvPr id="4" name="Picture 3">
            <a:extLst>
              <a:ext uri="{FF2B5EF4-FFF2-40B4-BE49-F238E27FC236}">
                <a16:creationId xmlns:a16="http://schemas.microsoft.com/office/drawing/2014/main" id="{1C8CEBAF-FAAA-4D75-8DF8-964A44AC8A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1537766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E3DC63-17C1-45E9-8DF9-AE4F82C172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228BEF0-0ABB-4E37-BC10-F5180CA58554}"/>
              </a:ext>
            </a:extLst>
          </p:cNvPr>
          <p:cNvSpPr>
            <a:spLocks noGrp="1"/>
          </p:cNvSpPr>
          <p:nvPr>
            <p:ph type="ctrTitle" hasCustomPrompt="1"/>
          </p:nvPr>
        </p:nvSpPr>
        <p:spPr>
          <a:xfrm>
            <a:off x="810768" y="1719072"/>
            <a:ext cx="9144000" cy="2387600"/>
          </a:xfrm>
        </p:spPr>
        <p:txBody>
          <a:bodyPr anchor="b">
            <a:normAutofit/>
          </a:bodyPr>
          <a:lstStyle>
            <a:lvl1pPr algn="l">
              <a:defRPr sz="7200" b="1">
                <a:solidFill>
                  <a:schemeClr val="bg1"/>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070415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8BEF0-0ABB-4E37-BC10-F5180CA58554}"/>
              </a:ext>
            </a:extLst>
          </p:cNvPr>
          <p:cNvSpPr>
            <a:spLocks noGrp="1"/>
          </p:cNvSpPr>
          <p:nvPr>
            <p:ph type="ctrTitle" hasCustomPrompt="1"/>
          </p:nvPr>
        </p:nvSpPr>
        <p:spPr>
          <a:xfrm>
            <a:off x="810768" y="2496312"/>
            <a:ext cx="6373368" cy="1921256"/>
          </a:xfrm>
        </p:spPr>
        <p:txBody>
          <a:bodyPr anchor="b">
            <a:normAutofit/>
          </a:bodyPr>
          <a:lstStyle>
            <a:lvl1pPr algn="l">
              <a:defRPr sz="5400" b="1">
                <a:solidFill>
                  <a:schemeClr val="bg1"/>
                </a:solidFill>
              </a:defRPr>
            </a:lvl1pPr>
          </a:lstStyle>
          <a:p>
            <a:r>
              <a:rPr lang="en-US" dirty="0"/>
              <a:t>Click to edit </a:t>
            </a:r>
            <a:br>
              <a:rPr lang="en-US" dirty="0"/>
            </a:br>
            <a:r>
              <a:rPr lang="en-US" dirty="0"/>
              <a:t>Master title style</a:t>
            </a:r>
          </a:p>
        </p:txBody>
      </p:sp>
      <p:sp>
        <p:nvSpPr>
          <p:cNvPr id="3" name="TextBox 2">
            <a:hlinkClick r:id="rId3"/>
            <a:extLst>
              <a:ext uri="{FF2B5EF4-FFF2-40B4-BE49-F238E27FC236}">
                <a16:creationId xmlns:a16="http://schemas.microsoft.com/office/drawing/2014/main" id="{48827AFC-E1F9-4FFF-94C4-D4F723729EEE}"/>
              </a:ext>
            </a:extLst>
          </p:cNvPr>
          <p:cNvSpPr txBox="1"/>
          <p:nvPr userDrawn="1"/>
        </p:nvSpPr>
        <p:spPr>
          <a:xfrm>
            <a:off x="7805928" y="5760720"/>
            <a:ext cx="3264408" cy="307777"/>
          </a:xfrm>
          <a:prstGeom prst="rect">
            <a:avLst/>
          </a:prstGeom>
          <a:noFill/>
        </p:spPr>
        <p:txBody>
          <a:bodyPr wrap="square" rtlCol="0">
            <a:spAutoFit/>
          </a:bodyPr>
          <a:lstStyle/>
          <a:p>
            <a:pPr algn="r"/>
            <a:r>
              <a:rPr lang="en-US" sz="1400" b="1" dirty="0">
                <a:solidFill>
                  <a:schemeClr val="bg1"/>
                </a:solidFill>
              </a:rPr>
              <a:t>www.greenmachines.com</a:t>
            </a:r>
          </a:p>
        </p:txBody>
      </p:sp>
    </p:spTree>
    <p:extLst>
      <p:ext uri="{BB962C8B-B14F-4D97-AF65-F5344CB8AC3E}">
        <p14:creationId xmlns:p14="http://schemas.microsoft.com/office/powerpoint/2010/main" val="1460619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1" y="914400"/>
            <a:ext cx="1037043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10363200"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79FA6D74-1A6A-4F45-AE84-4BE7719343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3831495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2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086888-9BC9-4624-9EEA-F96D41881E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105575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3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086888-9BC9-4624-9EEA-F96D41881E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624315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0ze headin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5ACEB75-666D-4D2C-8CAA-B992F65BC0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82FFDBB-68EC-408C-BA21-7A2B2C841577}"/>
              </a:ext>
            </a:extLst>
          </p:cNvPr>
          <p:cNvSpPr>
            <a:spLocks noGrp="1"/>
          </p:cNvSpPr>
          <p:nvPr>
            <p:ph type="title"/>
          </p:nvPr>
        </p:nvSpPr>
        <p:spPr>
          <a:xfrm>
            <a:off x="5940552" y="5138928"/>
            <a:ext cx="5596128" cy="914399"/>
          </a:xfrm>
        </p:spPr>
        <p:txBody>
          <a:bodyPr/>
          <a:lstStyle>
            <a:lvl1pPr>
              <a:defRPr>
                <a:solidFill>
                  <a:schemeClr val="bg1"/>
                </a:solidFill>
              </a:defRPr>
            </a:lvl1pPr>
          </a:lstStyle>
          <a:p>
            <a:r>
              <a:rPr lang="en-US" dirty="0"/>
              <a:t>Click to edit Master title style</a:t>
            </a:r>
          </a:p>
        </p:txBody>
      </p:sp>
      <p:pic>
        <p:nvPicPr>
          <p:cNvPr id="16" name="Picture 15">
            <a:extLst>
              <a:ext uri="{FF2B5EF4-FFF2-40B4-BE49-F238E27FC236}">
                <a16:creationId xmlns:a16="http://schemas.microsoft.com/office/drawing/2014/main" id="{0624A415-86C6-4286-A424-E62AD11CE4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768" y="2729484"/>
            <a:ext cx="7339584" cy="4128516"/>
          </a:xfrm>
          <a:prstGeom prst="rect">
            <a:avLst/>
          </a:prstGeom>
        </p:spPr>
      </p:pic>
    </p:spTree>
    <p:extLst>
      <p:ext uri="{BB962C8B-B14F-4D97-AF65-F5344CB8AC3E}">
        <p14:creationId xmlns:p14="http://schemas.microsoft.com/office/powerpoint/2010/main" val="2550407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4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086888-9BC9-4624-9EEA-F96D41881E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50231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086888-9BC9-4624-9EEA-F96D41881E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CFAF4D3-411D-45C6-ADCA-C566B46C0340}"/>
              </a:ext>
            </a:extLst>
          </p:cNvPr>
          <p:cNvSpPr>
            <a:spLocks noGrp="1"/>
          </p:cNvSpPr>
          <p:nvPr>
            <p:ph type="body" sz="quarter" idx="10"/>
          </p:nvPr>
        </p:nvSpPr>
        <p:spPr>
          <a:xfrm>
            <a:off x="1588008" y="2306874"/>
            <a:ext cx="4577417" cy="701731"/>
          </a:xfrm>
          <a:solidFill>
            <a:schemeClr val="accent5"/>
          </a:solidFill>
        </p:spPr>
        <p:txBody>
          <a:bodyPr wrap="square">
            <a:spAutoFit/>
          </a:bodyPr>
          <a:lstStyle>
            <a:lvl1pPr>
              <a:defRPr sz="4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p:txBody>
      </p:sp>
      <p:sp>
        <p:nvSpPr>
          <p:cNvPr id="8" name="Text Placeholder 6">
            <a:extLst>
              <a:ext uri="{FF2B5EF4-FFF2-40B4-BE49-F238E27FC236}">
                <a16:creationId xmlns:a16="http://schemas.microsoft.com/office/drawing/2014/main" id="{B2FB14E8-A527-4B4C-AD63-2E361BDE1E1F}"/>
              </a:ext>
            </a:extLst>
          </p:cNvPr>
          <p:cNvSpPr>
            <a:spLocks noGrp="1"/>
          </p:cNvSpPr>
          <p:nvPr>
            <p:ph type="body" sz="quarter" idx="11"/>
          </p:nvPr>
        </p:nvSpPr>
        <p:spPr>
          <a:xfrm>
            <a:off x="1588008" y="3078134"/>
            <a:ext cx="4577417" cy="701731"/>
          </a:xfrm>
          <a:solidFill>
            <a:schemeClr val="accent5"/>
          </a:solidFill>
        </p:spPr>
        <p:txBody>
          <a:bodyPr wrap="square">
            <a:spAutoFit/>
          </a:bodyPr>
          <a:lstStyle>
            <a:lvl1pPr>
              <a:defRPr sz="4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p:txBody>
      </p:sp>
    </p:spTree>
    <p:extLst>
      <p:ext uri="{BB962C8B-B14F-4D97-AF65-F5344CB8AC3E}">
        <p14:creationId xmlns:p14="http://schemas.microsoft.com/office/powerpoint/2010/main" val="97034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8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086888-9BC9-4624-9EEA-F96D41881E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CFAF4D3-411D-45C6-ADCA-C566B46C0340}"/>
              </a:ext>
            </a:extLst>
          </p:cNvPr>
          <p:cNvSpPr>
            <a:spLocks noGrp="1"/>
          </p:cNvSpPr>
          <p:nvPr>
            <p:ph type="body" sz="quarter" idx="10"/>
          </p:nvPr>
        </p:nvSpPr>
        <p:spPr>
          <a:xfrm>
            <a:off x="0" y="2586461"/>
            <a:ext cx="12191999" cy="1311128"/>
          </a:xfrm>
          <a:noFill/>
        </p:spPr>
        <p:txBody>
          <a:bodyPr wrap="square">
            <a:spAutoFit/>
          </a:bodyPr>
          <a:lstStyle>
            <a:lvl1pPr algn="ctr">
              <a:buNone/>
              <a:defRPr sz="8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p:txBody>
      </p:sp>
    </p:spTree>
    <p:extLst>
      <p:ext uri="{BB962C8B-B14F-4D97-AF65-F5344CB8AC3E}">
        <p14:creationId xmlns:p14="http://schemas.microsoft.com/office/powerpoint/2010/main" val="3753252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6361220"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6372225"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AB783B25-6B8C-4D56-A319-9C55CCF71F27}"/>
              </a:ext>
            </a:extLst>
          </p:cNvPr>
          <p:cNvSpPr>
            <a:spLocks noGrp="1"/>
          </p:cNvSpPr>
          <p:nvPr>
            <p:ph type="pic" sz="quarter" idx="11"/>
          </p:nvPr>
        </p:nvSpPr>
        <p:spPr>
          <a:xfrm>
            <a:off x="7981950" y="0"/>
            <a:ext cx="4210050" cy="6858000"/>
          </a:xfrm>
        </p:spPr>
        <p:txBody>
          <a:bodyPr/>
          <a:lstStyle/>
          <a:p>
            <a:endParaRPr lang="en-US"/>
          </a:p>
        </p:txBody>
      </p:sp>
      <p:sp>
        <p:nvSpPr>
          <p:cNvPr id="6" name="TextBox 5">
            <a:extLst>
              <a:ext uri="{FF2B5EF4-FFF2-40B4-BE49-F238E27FC236}">
                <a16:creationId xmlns:a16="http://schemas.microsoft.com/office/drawing/2014/main" id="{F61311D3-A2E6-477E-8762-D566F3253D8A}"/>
              </a:ext>
            </a:extLst>
          </p:cNvPr>
          <p:cNvSpPr txBox="1"/>
          <p:nvPr userDrawn="1"/>
        </p:nvSpPr>
        <p:spPr>
          <a:xfrm rot="16200000">
            <a:off x="-1412390" y="2693215"/>
            <a:ext cx="3778079" cy="184666"/>
          </a:xfrm>
          <a:prstGeom prst="rect">
            <a:avLst/>
          </a:prstGeom>
          <a:noFill/>
        </p:spPr>
        <p:txBody>
          <a:bodyPr wrap="square" rtlCol="0">
            <a:spAutoFit/>
          </a:bodyPr>
          <a:lstStyle/>
          <a:p>
            <a:pPr algn="r"/>
            <a:r>
              <a:rPr lang="en-US" sz="600" b="0" dirty="0">
                <a:solidFill>
                  <a:schemeClr val="tx1">
                    <a:lumMod val="65000"/>
                    <a:lumOff val="35000"/>
                  </a:schemeClr>
                </a:solidFill>
              </a:rPr>
              <a:t>For a cleaner city and greener future!      |      www.greenmachines.com</a:t>
            </a:r>
          </a:p>
        </p:txBody>
      </p:sp>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57207" y="5251830"/>
            <a:ext cx="1183766" cy="220477"/>
          </a:xfrm>
          <a:prstGeom prst="rect">
            <a:avLst/>
          </a:prstGeom>
        </p:spPr>
      </p:pic>
    </p:spTree>
    <p:extLst>
      <p:ext uri="{BB962C8B-B14F-4D97-AF65-F5344CB8AC3E}">
        <p14:creationId xmlns:p14="http://schemas.microsoft.com/office/powerpoint/2010/main" val="1271422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5184913" cy="2514600"/>
          </a:xfrm>
          <a:solidFill>
            <a:schemeClr val="accent1"/>
          </a:solidFill>
        </p:spPr>
        <p:txBody>
          <a:bodyPr>
            <a:normAutofit/>
          </a:bodyPr>
          <a:lstStyle>
            <a:lvl1pPr algn="ctr">
              <a:defRPr sz="360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095999" y="3438939"/>
            <a:ext cx="5184913" cy="2495135"/>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AB783B25-6B8C-4D56-A319-9C55CCF71F27}"/>
              </a:ext>
            </a:extLst>
          </p:cNvPr>
          <p:cNvSpPr>
            <a:spLocks noGrp="1"/>
          </p:cNvSpPr>
          <p:nvPr>
            <p:ph type="pic" sz="quarter" idx="11"/>
          </p:nvPr>
        </p:nvSpPr>
        <p:spPr>
          <a:xfrm>
            <a:off x="905288" y="3434168"/>
            <a:ext cx="5177459" cy="2509432"/>
          </a:xfrm>
        </p:spPr>
        <p:txBody>
          <a:bodyPr/>
          <a:lstStyle/>
          <a:p>
            <a:endParaRPr lang="en-US"/>
          </a:p>
        </p:txBody>
      </p:sp>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57207" y="5251830"/>
            <a:ext cx="1183766" cy="220477"/>
          </a:xfrm>
          <a:prstGeom prst="rect">
            <a:avLst/>
          </a:prstGeom>
        </p:spPr>
      </p:pic>
      <p:sp>
        <p:nvSpPr>
          <p:cNvPr id="8" name="Picture Placeholder 3">
            <a:extLst>
              <a:ext uri="{FF2B5EF4-FFF2-40B4-BE49-F238E27FC236}">
                <a16:creationId xmlns:a16="http://schemas.microsoft.com/office/drawing/2014/main" id="{961AD558-105A-4F27-9480-48F1B0680146}"/>
              </a:ext>
            </a:extLst>
          </p:cNvPr>
          <p:cNvSpPr>
            <a:spLocks noGrp="1"/>
          </p:cNvSpPr>
          <p:nvPr>
            <p:ph type="pic" sz="quarter" idx="12"/>
          </p:nvPr>
        </p:nvSpPr>
        <p:spPr>
          <a:xfrm>
            <a:off x="6093514" y="909629"/>
            <a:ext cx="5177459" cy="2509432"/>
          </a:xfrm>
        </p:spPr>
        <p:txBody>
          <a:bodyPr/>
          <a:lstStyle/>
          <a:p>
            <a:endParaRPr lang="en-US"/>
          </a:p>
        </p:txBody>
      </p:sp>
    </p:spTree>
    <p:extLst>
      <p:ext uri="{BB962C8B-B14F-4D97-AF65-F5344CB8AC3E}">
        <p14:creationId xmlns:p14="http://schemas.microsoft.com/office/powerpoint/2010/main" val="4068970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5184913" cy="2514600"/>
          </a:xfrm>
          <a:solidFill>
            <a:schemeClr val="accent1"/>
          </a:solidFill>
        </p:spPr>
        <p:txBody>
          <a:bodyPr>
            <a:normAutofit/>
          </a:bodyPr>
          <a:lstStyle>
            <a:lvl1pPr algn="ctr">
              <a:defRPr sz="360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095999" y="3438939"/>
            <a:ext cx="5184913" cy="2495135"/>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57207" y="5251830"/>
            <a:ext cx="1183766" cy="220477"/>
          </a:xfrm>
          <a:prstGeom prst="rect">
            <a:avLst/>
          </a:prstGeom>
        </p:spPr>
      </p:pic>
      <p:pic>
        <p:nvPicPr>
          <p:cNvPr id="5" name="Picture 4">
            <a:extLst>
              <a:ext uri="{FF2B5EF4-FFF2-40B4-BE49-F238E27FC236}">
                <a16:creationId xmlns:a16="http://schemas.microsoft.com/office/drawing/2014/main" id="{58E08D7A-10A8-4585-A42C-4549023DEDA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4952" r="1557" b="10494"/>
          <a:stretch/>
        </p:blipFill>
        <p:spPr>
          <a:xfrm>
            <a:off x="6082747" y="923926"/>
            <a:ext cx="5184913" cy="2505074"/>
          </a:xfrm>
          <a:prstGeom prst="rect">
            <a:avLst/>
          </a:prstGeom>
        </p:spPr>
      </p:pic>
      <p:pic>
        <p:nvPicPr>
          <p:cNvPr id="11" name="Picture 10">
            <a:extLst>
              <a:ext uri="{FF2B5EF4-FFF2-40B4-BE49-F238E27FC236}">
                <a16:creationId xmlns:a16="http://schemas.microsoft.com/office/drawing/2014/main" id="{64B3559D-BC42-4299-B0BC-58EE0FAE759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14957" r="2726" b="678"/>
          <a:stretch/>
        </p:blipFill>
        <p:spPr>
          <a:xfrm>
            <a:off x="907162" y="3409122"/>
            <a:ext cx="5175586" cy="2524952"/>
          </a:xfrm>
          <a:prstGeom prst="rect">
            <a:avLst/>
          </a:prstGeom>
        </p:spPr>
      </p:pic>
    </p:spTree>
    <p:extLst>
      <p:ext uri="{BB962C8B-B14F-4D97-AF65-F5344CB8AC3E}">
        <p14:creationId xmlns:p14="http://schemas.microsoft.com/office/powerpoint/2010/main" val="24613551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14047" y="794"/>
            <a:ext cx="4061129" cy="3428205"/>
          </a:xfrm>
          <a:solidFill>
            <a:schemeClr val="accent1"/>
          </a:solidFill>
        </p:spPr>
        <p:txBody>
          <a:bodyPr>
            <a:normAutofit/>
          </a:bodyPr>
          <a:lstStyle>
            <a:lvl1pPr algn="ctr">
              <a:defRPr sz="3600" b="1">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241773" y="3816626"/>
            <a:ext cx="5036091" cy="2117448"/>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pic>
        <p:nvPicPr>
          <p:cNvPr id="5" name="Picture 4">
            <a:extLst>
              <a:ext uri="{FF2B5EF4-FFF2-40B4-BE49-F238E27FC236}">
                <a16:creationId xmlns:a16="http://schemas.microsoft.com/office/drawing/2014/main" id="{58E08D7A-10A8-4585-A42C-4549023DEDA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4952" r="1557" b="10494"/>
          <a:stretch/>
        </p:blipFill>
        <p:spPr>
          <a:xfrm>
            <a:off x="4075176" y="11529"/>
            <a:ext cx="8102777" cy="3427410"/>
          </a:xfrm>
          <a:prstGeom prst="rect">
            <a:avLst/>
          </a:prstGeom>
        </p:spPr>
      </p:pic>
      <p:sp>
        <p:nvSpPr>
          <p:cNvPr id="8" name="Text Placeholder 9">
            <a:extLst>
              <a:ext uri="{FF2B5EF4-FFF2-40B4-BE49-F238E27FC236}">
                <a16:creationId xmlns:a16="http://schemas.microsoft.com/office/drawing/2014/main" id="{3D94BD40-B607-4DBB-BC82-304C1F1E6561}"/>
              </a:ext>
            </a:extLst>
          </p:cNvPr>
          <p:cNvSpPr>
            <a:spLocks noGrp="1"/>
          </p:cNvSpPr>
          <p:nvPr>
            <p:ph type="body" sz="quarter" idx="11"/>
          </p:nvPr>
        </p:nvSpPr>
        <p:spPr>
          <a:xfrm>
            <a:off x="894520" y="3816626"/>
            <a:ext cx="5036091" cy="2117448"/>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7293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sp>
        <p:nvSpPr>
          <p:cNvPr id="8" name="Text Placeholder 9">
            <a:extLst>
              <a:ext uri="{FF2B5EF4-FFF2-40B4-BE49-F238E27FC236}">
                <a16:creationId xmlns:a16="http://schemas.microsoft.com/office/drawing/2014/main" id="{3D94BD40-B607-4DBB-BC82-304C1F1E6561}"/>
              </a:ext>
            </a:extLst>
          </p:cNvPr>
          <p:cNvSpPr>
            <a:spLocks noGrp="1"/>
          </p:cNvSpPr>
          <p:nvPr>
            <p:ph type="body" sz="quarter" idx="11"/>
          </p:nvPr>
        </p:nvSpPr>
        <p:spPr>
          <a:xfrm>
            <a:off x="5163312" y="3816626"/>
            <a:ext cx="6124227" cy="2117448"/>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A7C6E1F5-B9D2-4751-9CF6-A5184261804C}"/>
              </a:ext>
            </a:extLst>
          </p:cNvPr>
          <p:cNvSpPr>
            <a:spLocks noGrp="1"/>
          </p:cNvSpPr>
          <p:nvPr>
            <p:ph type="pic" sz="quarter" idx="12"/>
          </p:nvPr>
        </p:nvSpPr>
        <p:spPr>
          <a:xfrm>
            <a:off x="0" y="0"/>
            <a:ext cx="12192000" cy="3429000"/>
          </a:xfrm>
        </p:spPr>
        <p:txBody>
          <a:bodyPr/>
          <a:lstStyle/>
          <a:p>
            <a:endParaRPr lang="en-US"/>
          </a:p>
        </p:txBody>
      </p:sp>
      <p:sp>
        <p:nvSpPr>
          <p:cNvPr id="9" name="Title 1">
            <a:extLst>
              <a:ext uri="{FF2B5EF4-FFF2-40B4-BE49-F238E27FC236}">
                <a16:creationId xmlns:a16="http://schemas.microsoft.com/office/drawing/2014/main" id="{65CCCBCB-4536-49AE-9626-EA3A11D4F142}"/>
              </a:ext>
            </a:extLst>
          </p:cNvPr>
          <p:cNvSpPr>
            <a:spLocks noGrp="1"/>
          </p:cNvSpPr>
          <p:nvPr>
            <p:ph type="title"/>
          </p:nvPr>
        </p:nvSpPr>
        <p:spPr>
          <a:xfrm>
            <a:off x="1121664" y="4329642"/>
            <a:ext cx="3674364" cy="988695"/>
          </a:xfrm>
        </p:spPr>
        <p:txBody>
          <a:bodyPr>
            <a:normAutofit/>
          </a:bodyPr>
          <a:lstStyle>
            <a:lvl1pPr>
              <a:defRPr sz="36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7049667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sp>
        <p:nvSpPr>
          <p:cNvPr id="8" name="Text Placeholder 9">
            <a:extLst>
              <a:ext uri="{FF2B5EF4-FFF2-40B4-BE49-F238E27FC236}">
                <a16:creationId xmlns:a16="http://schemas.microsoft.com/office/drawing/2014/main" id="{3D94BD40-B607-4DBB-BC82-304C1F1E6561}"/>
              </a:ext>
            </a:extLst>
          </p:cNvPr>
          <p:cNvSpPr>
            <a:spLocks noGrp="1"/>
          </p:cNvSpPr>
          <p:nvPr>
            <p:ph type="body" sz="quarter" idx="11"/>
          </p:nvPr>
        </p:nvSpPr>
        <p:spPr>
          <a:xfrm>
            <a:off x="5163312" y="3816626"/>
            <a:ext cx="6124227" cy="2117448"/>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A7C6E1F5-B9D2-4751-9CF6-A5184261804C}"/>
              </a:ext>
            </a:extLst>
          </p:cNvPr>
          <p:cNvSpPr>
            <a:spLocks noGrp="1"/>
          </p:cNvSpPr>
          <p:nvPr>
            <p:ph type="pic" sz="quarter" idx="12"/>
          </p:nvPr>
        </p:nvSpPr>
        <p:spPr>
          <a:xfrm>
            <a:off x="0" y="0"/>
            <a:ext cx="12192000" cy="3429000"/>
          </a:xfrm>
        </p:spPr>
        <p:txBody>
          <a:bodyPr/>
          <a:lstStyle/>
          <a:p>
            <a:endParaRPr lang="en-US"/>
          </a:p>
        </p:txBody>
      </p:sp>
      <p:sp>
        <p:nvSpPr>
          <p:cNvPr id="9" name="Title 1">
            <a:extLst>
              <a:ext uri="{FF2B5EF4-FFF2-40B4-BE49-F238E27FC236}">
                <a16:creationId xmlns:a16="http://schemas.microsoft.com/office/drawing/2014/main" id="{65CCCBCB-4536-49AE-9626-EA3A11D4F142}"/>
              </a:ext>
            </a:extLst>
          </p:cNvPr>
          <p:cNvSpPr>
            <a:spLocks noGrp="1"/>
          </p:cNvSpPr>
          <p:nvPr>
            <p:ph type="title"/>
          </p:nvPr>
        </p:nvSpPr>
        <p:spPr>
          <a:xfrm>
            <a:off x="1121664" y="4329642"/>
            <a:ext cx="3674364" cy="988695"/>
          </a:xfrm>
        </p:spPr>
        <p:txBody>
          <a:bodyPr>
            <a:normAutofit/>
          </a:bodyPr>
          <a:lstStyle>
            <a:lvl1pPr>
              <a:defRPr sz="36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506379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sp>
        <p:nvSpPr>
          <p:cNvPr id="8" name="Text Placeholder 9">
            <a:extLst>
              <a:ext uri="{FF2B5EF4-FFF2-40B4-BE49-F238E27FC236}">
                <a16:creationId xmlns:a16="http://schemas.microsoft.com/office/drawing/2014/main" id="{3D94BD40-B607-4DBB-BC82-304C1F1E6561}"/>
              </a:ext>
            </a:extLst>
          </p:cNvPr>
          <p:cNvSpPr>
            <a:spLocks noGrp="1"/>
          </p:cNvSpPr>
          <p:nvPr>
            <p:ph type="body" sz="quarter" idx="11"/>
          </p:nvPr>
        </p:nvSpPr>
        <p:spPr>
          <a:xfrm>
            <a:off x="5163312" y="3816626"/>
            <a:ext cx="6124227" cy="2117448"/>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65CCCBCB-4536-49AE-9626-EA3A11D4F142}"/>
              </a:ext>
            </a:extLst>
          </p:cNvPr>
          <p:cNvSpPr>
            <a:spLocks noGrp="1"/>
          </p:cNvSpPr>
          <p:nvPr>
            <p:ph type="title"/>
          </p:nvPr>
        </p:nvSpPr>
        <p:spPr>
          <a:xfrm>
            <a:off x="1121664" y="4329642"/>
            <a:ext cx="3674364" cy="988695"/>
          </a:xfrm>
        </p:spPr>
        <p:txBody>
          <a:bodyPr>
            <a:normAutofit/>
          </a:bodyPr>
          <a:lstStyle>
            <a:lvl1pPr>
              <a:defRPr sz="3600">
                <a:solidFill>
                  <a:schemeClr val="accent1"/>
                </a:solidFill>
              </a:defRPr>
            </a:lvl1pPr>
          </a:lstStyle>
          <a:p>
            <a:r>
              <a:rPr lang="en-US" dirty="0"/>
              <a:t>Click to edit Master title style</a:t>
            </a:r>
          </a:p>
        </p:txBody>
      </p:sp>
      <p:pic>
        <p:nvPicPr>
          <p:cNvPr id="3" name="Picture 2">
            <a:extLst>
              <a:ext uri="{FF2B5EF4-FFF2-40B4-BE49-F238E27FC236}">
                <a16:creationId xmlns:a16="http://schemas.microsoft.com/office/drawing/2014/main" id="{70713976-E9DB-4CC0-B810-81B20B28647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36383" b="12892"/>
          <a:stretch/>
        </p:blipFill>
        <p:spPr>
          <a:xfrm>
            <a:off x="0" y="-9938"/>
            <a:ext cx="12192000" cy="3478696"/>
          </a:xfrm>
          <a:prstGeom prst="rect">
            <a:avLst/>
          </a:prstGeom>
        </p:spPr>
      </p:pic>
    </p:spTree>
    <p:extLst>
      <p:ext uri="{BB962C8B-B14F-4D97-AF65-F5344CB8AC3E}">
        <p14:creationId xmlns:p14="http://schemas.microsoft.com/office/powerpoint/2010/main" val="4119824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6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pic>
        <p:nvPicPr>
          <p:cNvPr id="3" name="Picture 2">
            <a:extLst>
              <a:ext uri="{FF2B5EF4-FFF2-40B4-BE49-F238E27FC236}">
                <a16:creationId xmlns:a16="http://schemas.microsoft.com/office/drawing/2014/main" id="{70713976-E9DB-4CC0-B810-81B20B28647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9960" b="19315"/>
          <a:stretch/>
        </p:blipFill>
        <p:spPr>
          <a:xfrm>
            <a:off x="0" y="-9938"/>
            <a:ext cx="12192000" cy="3478696"/>
          </a:xfrm>
          <a:prstGeom prst="rect">
            <a:avLst/>
          </a:prstGeom>
        </p:spPr>
      </p:pic>
      <p:sp>
        <p:nvSpPr>
          <p:cNvPr id="9" name="Title 1">
            <a:extLst>
              <a:ext uri="{FF2B5EF4-FFF2-40B4-BE49-F238E27FC236}">
                <a16:creationId xmlns:a16="http://schemas.microsoft.com/office/drawing/2014/main" id="{65CCCBCB-4536-49AE-9626-EA3A11D4F142}"/>
              </a:ext>
            </a:extLst>
          </p:cNvPr>
          <p:cNvSpPr>
            <a:spLocks noGrp="1"/>
          </p:cNvSpPr>
          <p:nvPr>
            <p:ph type="title"/>
          </p:nvPr>
        </p:nvSpPr>
        <p:spPr>
          <a:xfrm>
            <a:off x="0" y="3273552"/>
            <a:ext cx="12192000" cy="621792"/>
          </a:xfrm>
          <a:solidFill>
            <a:schemeClr val="accent1"/>
          </a:solidFill>
        </p:spPr>
        <p:txBody>
          <a:bodyPr>
            <a:normAutofit/>
          </a:bodyPr>
          <a:lstStyle>
            <a:lvl1pPr algn="ctr">
              <a:defRPr sz="2800">
                <a:solidFill>
                  <a:schemeClr val="bg1"/>
                </a:solidFill>
              </a:defRPr>
            </a:lvl1pPr>
          </a:lstStyle>
          <a:p>
            <a:r>
              <a:rPr lang="en-US" dirty="0"/>
              <a:t>Click to edit Master title style</a:t>
            </a:r>
          </a:p>
        </p:txBody>
      </p:sp>
      <p:sp>
        <p:nvSpPr>
          <p:cNvPr id="6" name="Text Placeholder 6">
            <a:extLst>
              <a:ext uri="{FF2B5EF4-FFF2-40B4-BE49-F238E27FC236}">
                <a16:creationId xmlns:a16="http://schemas.microsoft.com/office/drawing/2014/main" id="{8C4F47BB-55EA-48CD-A5DC-FD3AD2536E1F}"/>
              </a:ext>
            </a:extLst>
          </p:cNvPr>
          <p:cNvSpPr>
            <a:spLocks noGrp="1"/>
          </p:cNvSpPr>
          <p:nvPr>
            <p:ph type="body" sz="quarter" idx="13"/>
          </p:nvPr>
        </p:nvSpPr>
        <p:spPr>
          <a:xfrm>
            <a:off x="904875" y="4133469"/>
            <a:ext cx="3267075" cy="1800607"/>
          </a:xfrm>
        </p:spPr>
        <p:txBody>
          <a:bodyPr tIns="91440">
            <a:normAutofit/>
          </a:bodyPr>
          <a:lstStyle>
            <a:lvl1pPr algn="l">
              <a:defRPr sz="1200"/>
            </a:lvl1pPr>
          </a:lstStyle>
          <a:p>
            <a:pPr lvl="0"/>
            <a:r>
              <a:rPr lang="en-US" dirty="0"/>
              <a:t>Click to edit Master text styles</a:t>
            </a:r>
          </a:p>
        </p:txBody>
      </p:sp>
      <p:sp>
        <p:nvSpPr>
          <p:cNvPr id="10" name="Text Placeholder 6">
            <a:extLst>
              <a:ext uri="{FF2B5EF4-FFF2-40B4-BE49-F238E27FC236}">
                <a16:creationId xmlns:a16="http://schemas.microsoft.com/office/drawing/2014/main" id="{5B5551C7-B7BF-41C8-A308-36004165F153}"/>
              </a:ext>
            </a:extLst>
          </p:cNvPr>
          <p:cNvSpPr>
            <a:spLocks noGrp="1"/>
          </p:cNvSpPr>
          <p:nvPr>
            <p:ph type="body" sz="quarter" idx="15"/>
          </p:nvPr>
        </p:nvSpPr>
        <p:spPr>
          <a:xfrm>
            <a:off x="4448175" y="4133469"/>
            <a:ext cx="3267075" cy="1800607"/>
          </a:xfrm>
        </p:spPr>
        <p:txBody>
          <a:bodyPr tIns="91440">
            <a:normAutofit/>
          </a:bodyPr>
          <a:lstStyle>
            <a:lvl1pPr algn="l">
              <a:defRPr sz="1200"/>
            </a:lvl1pPr>
          </a:lstStyle>
          <a:p>
            <a:pPr lvl="0"/>
            <a:r>
              <a:rPr lang="en-US" dirty="0"/>
              <a:t>Click to edit Master text styles</a:t>
            </a:r>
          </a:p>
        </p:txBody>
      </p:sp>
      <p:sp>
        <p:nvSpPr>
          <p:cNvPr id="11" name="Text Placeholder 6">
            <a:extLst>
              <a:ext uri="{FF2B5EF4-FFF2-40B4-BE49-F238E27FC236}">
                <a16:creationId xmlns:a16="http://schemas.microsoft.com/office/drawing/2014/main" id="{A758E088-04C5-4450-9329-87275A08BF23}"/>
              </a:ext>
            </a:extLst>
          </p:cNvPr>
          <p:cNvSpPr>
            <a:spLocks noGrp="1"/>
          </p:cNvSpPr>
          <p:nvPr>
            <p:ph type="body" sz="quarter" idx="16"/>
          </p:nvPr>
        </p:nvSpPr>
        <p:spPr>
          <a:xfrm>
            <a:off x="8001000" y="4133469"/>
            <a:ext cx="3267075" cy="1800607"/>
          </a:xfrm>
        </p:spPr>
        <p:txBody>
          <a:bodyPr tIns="91440">
            <a:normAutofit/>
          </a:bodyPr>
          <a:lstStyle>
            <a:lvl1pPr algn="l">
              <a:defRPr sz="1200"/>
            </a:lvl1pPr>
          </a:lstStyle>
          <a:p>
            <a:pPr lvl="0"/>
            <a:r>
              <a:rPr lang="en-US" dirty="0"/>
              <a:t>Click to edit Master text styles</a:t>
            </a:r>
          </a:p>
        </p:txBody>
      </p:sp>
    </p:spTree>
    <p:extLst>
      <p:ext uri="{BB962C8B-B14F-4D97-AF65-F5344CB8AC3E}">
        <p14:creationId xmlns:p14="http://schemas.microsoft.com/office/powerpoint/2010/main" val="8336222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0ze column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A04FA4-3931-4F84-99D3-A5DDD63A42D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0524" t="43864" r="5120" b="8223"/>
          <a:stretch/>
        </p:blipFill>
        <p:spPr>
          <a:xfrm>
            <a:off x="0" y="0"/>
            <a:ext cx="12192000" cy="3895344"/>
          </a:xfrm>
          <a:prstGeom prst="rect">
            <a:avLst/>
          </a:prstGeom>
        </p:spPr>
      </p:pic>
      <p:pic>
        <p:nvPicPr>
          <p:cNvPr id="7" name="Picture 6">
            <a:extLst>
              <a:ext uri="{FF2B5EF4-FFF2-40B4-BE49-F238E27FC236}">
                <a16:creationId xmlns:a16="http://schemas.microsoft.com/office/drawing/2014/main" id="{97F2C1BC-31FC-4F2F-83EA-C6D19F6D921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1246531" y="5251831"/>
            <a:ext cx="1183766" cy="220477"/>
          </a:xfrm>
          <a:prstGeom prst="rect">
            <a:avLst/>
          </a:prstGeom>
        </p:spPr>
      </p:pic>
      <p:sp>
        <p:nvSpPr>
          <p:cNvPr id="6" name="Text Placeholder 6">
            <a:extLst>
              <a:ext uri="{FF2B5EF4-FFF2-40B4-BE49-F238E27FC236}">
                <a16:creationId xmlns:a16="http://schemas.microsoft.com/office/drawing/2014/main" id="{8C4F47BB-55EA-48CD-A5DC-FD3AD2536E1F}"/>
              </a:ext>
            </a:extLst>
          </p:cNvPr>
          <p:cNvSpPr>
            <a:spLocks noGrp="1"/>
          </p:cNvSpPr>
          <p:nvPr>
            <p:ph type="body" sz="quarter" idx="13"/>
          </p:nvPr>
        </p:nvSpPr>
        <p:spPr>
          <a:xfrm>
            <a:off x="904875" y="4133469"/>
            <a:ext cx="3267075" cy="1800607"/>
          </a:xfrm>
        </p:spPr>
        <p:txBody>
          <a:bodyPr tIns="91440">
            <a:normAutofit/>
          </a:bodyPr>
          <a:lstStyle>
            <a:lvl1pPr algn="l">
              <a:defRPr sz="1200"/>
            </a:lvl1pPr>
          </a:lstStyle>
          <a:p>
            <a:pPr lvl="0"/>
            <a:r>
              <a:rPr lang="en-US" dirty="0"/>
              <a:t>Click to edit Master text styles</a:t>
            </a:r>
          </a:p>
        </p:txBody>
      </p:sp>
      <p:sp>
        <p:nvSpPr>
          <p:cNvPr id="10" name="Text Placeholder 6">
            <a:extLst>
              <a:ext uri="{FF2B5EF4-FFF2-40B4-BE49-F238E27FC236}">
                <a16:creationId xmlns:a16="http://schemas.microsoft.com/office/drawing/2014/main" id="{5B5551C7-B7BF-41C8-A308-36004165F153}"/>
              </a:ext>
            </a:extLst>
          </p:cNvPr>
          <p:cNvSpPr>
            <a:spLocks noGrp="1"/>
          </p:cNvSpPr>
          <p:nvPr>
            <p:ph type="body" sz="quarter" idx="15"/>
          </p:nvPr>
        </p:nvSpPr>
        <p:spPr>
          <a:xfrm>
            <a:off x="4448175" y="4133469"/>
            <a:ext cx="3267075" cy="1800607"/>
          </a:xfrm>
        </p:spPr>
        <p:txBody>
          <a:bodyPr tIns="91440">
            <a:normAutofit/>
          </a:bodyPr>
          <a:lstStyle>
            <a:lvl1pPr algn="l">
              <a:defRPr sz="1200"/>
            </a:lvl1pPr>
          </a:lstStyle>
          <a:p>
            <a:pPr lvl="0"/>
            <a:r>
              <a:rPr lang="en-US" dirty="0"/>
              <a:t>Click to edit Master text styles</a:t>
            </a:r>
          </a:p>
        </p:txBody>
      </p:sp>
      <p:sp>
        <p:nvSpPr>
          <p:cNvPr id="11" name="Text Placeholder 6">
            <a:extLst>
              <a:ext uri="{FF2B5EF4-FFF2-40B4-BE49-F238E27FC236}">
                <a16:creationId xmlns:a16="http://schemas.microsoft.com/office/drawing/2014/main" id="{A758E088-04C5-4450-9329-87275A08BF23}"/>
              </a:ext>
            </a:extLst>
          </p:cNvPr>
          <p:cNvSpPr>
            <a:spLocks noGrp="1"/>
          </p:cNvSpPr>
          <p:nvPr>
            <p:ph type="body" sz="quarter" idx="16"/>
          </p:nvPr>
        </p:nvSpPr>
        <p:spPr>
          <a:xfrm>
            <a:off x="8001000" y="4133469"/>
            <a:ext cx="3267075" cy="1800607"/>
          </a:xfrm>
        </p:spPr>
        <p:txBody>
          <a:bodyPr tIns="91440">
            <a:normAutofit/>
          </a:bodyPr>
          <a:lstStyle>
            <a:lvl1pPr algn="l">
              <a:defRPr sz="1200"/>
            </a:lvl1pPr>
          </a:lstStyle>
          <a:p>
            <a:pPr lvl="0"/>
            <a:r>
              <a:rPr lang="en-US" dirty="0"/>
              <a:t>Click to edit Master text styles</a:t>
            </a:r>
          </a:p>
        </p:txBody>
      </p:sp>
      <p:pic>
        <p:nvPicPr>
          <p:cNvPr id="17" name="Picture 16">
            <a:extLst>
              <a:ext uri="{FF2B5EF4-FFF2-40B4-BE49-F238E27FC236}">
                <a16:creationId xmlns:a16="http://schemas.microsoft.com/office/drawing/2014/main" id="{1FB054DB-D245-484B-915E-B6C0A6F97B3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297936" y="-68294"/>
            <a:ext cx="6062472" cy="3410141"/>
          </a:xfrm>
          <a:prstGeom prst="rect">
            <a:avLst/>
          </a:prstGeom>
        </p:spPr>
      </p:pic>
      <p:sp>
        <p:nvSpPr>
          <p:cNvPr id="9" name="Title 1">
            <a:extLst>
              <a:ext uri="{FF2B5EF4-FFF2-40B4-BE49-F238E27FC236}">
                <a16:creationId xmlns:a16="http://schemas.microsoft.com/office/drawing/2014/main" id="{65CCCBCB-4536-49AE-9626-EA3A11D4F142}"/>
              </a:ext>
            </a:extLst>
          </p:cNvPr>
          <p:cNvSpPr>
            <a:spLocks noGrp="1"/>
          </p:cNvSpPr>
          <p:nvPr>
            <p:ph type="title"/>
          </p:nvPr>
        </p:nvSpPr>
        <p:spPr>
          <a:xfrm>
            <a:off x="0" y="3273552"/>
            <a:ext cx="12192000" cy="621792"/>
          </a:xfrm>
          <a:solidFill>
            <a:schemeClr val="accent1"/>
          </a:solidFill>
        </p:spPr>
        <p:txBody>
          <a:bodyPr>
            <a:normAutofit/>
          </a:bodyPr>
          <a:lstStyle>
            <a:lvl1pPr algn="ctr">
              <a:defRPr sz="28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55400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4908804" y="909447"/>
            <a:ext cx="6361220"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4906517" y="2025460"/>
            <a:ext cx="6372225"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AB783B25-6B8C-4D56-A319-9C55CCF71F27}"/>
              </a:ext>
            </a:extLst>
          </p:cNvPr>
          <p:cNvSpPr>
            <a:spLocks noGrp="1"/>
          </p:cNvSpPr>
          <p:nvPr>
            <p:ph type="pic" sz="quarter" idx="11"/>
          </p:nvPr>
        </p:nvSpPr>
        <p:spPr>
          <a:xfrm>
            <a:off x="0" y="0"/>
            <a:ext cx="4210050" cy="6858000"/>
          </a:xfrm>
        </p:spPr>
        <p:txBody>
          <a:bodyPr/>
          <a:lstStyle/>
          <a:p>
            <a:endParaRPr lang="en-US"/>
          </a:p>
        </p:txBody>
      </p:sp>
      <p:pic>
        <p:nvPicPr>
          <p:cNvPr id="6" name="Picture 5">
            <a:extLst>
              <a:ext uri="{FF2B5EF4-FFF2-40B4-BE49-F238E27FC236}">
                <a16:creationId xmlns:a16="http://schemas.microsoft.com/office/drawing/2014/main" id="{B95062ED-7100-4E9D-B448-236FEAEFD0D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20412397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783B25-6B8C-4D56-A319-9C55CCF71F27}"/>
              </a:ext>
            </a:extLst>
          </p:cNvPr>
          <p:cNvSpPr>
            <a:spLocks noGrp="1"/>
          </p:cNvSpPr>
          <p:nvPr>
            <p:ph type="pic" sz="quarter" idx="11"/>
          </p:nvPr>
        </p:nvSpPr>
        <p:spPr>
          <a:xfrm>
            <a:off x="895350" y="923924"/>
            <a:ext cx="3295650" cy="2409825"/>
          </a:xfrm>
        </p:spPr>
        <p:txBody>
          <a:bodyPr/>
          <a:lstStyle/>
          <a:p>
            <a:endParaRPr lang="en-US"/>
          </a:p>
        </p:txBody>
      </p:sp>
      <p:sp>
        <p:nvSpPr>
          <p:cNvPr id="5" name="Text Placeholder 4">
            <a:extLst>
              <a:ext uri="{FF2B5EF4-FFF2-40B4-BE49-F238E27FC236}">
                <a16:creationId xmlns:a16="http://schemas.microsoft.com/office/drawing/2014/main" id="{0826E951-3746-49FD-9FA7-E38DEE2C2E02}"/>
              </a:ext>
            </a:extLst>
          </p:cNvPr>
          <p:cNvSpPr>
            <a:spLocks noGrp="1"/>
          </p:cNvSpPr>
          <p:nvPr>
            <p:ph type="body" sz="quarter" idx="12"/>
          </p:nvPr>
        </p:nvSpPr>
        <p:spPr>
          <a:xfrm>
            <a:off x="885825" y="3329940"/>
            <a:ext cx="3295650"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7" name="Text Placeholder 6">
            <a:extLst>
              <a:ext uri="{FF2B5EF4-FFF2-40B4-BE49-F238E27FC236}">
                <a16:creationId xmlns:a16="http://schemas.microsoft.com/office/drawing/2014/main" id="{D278CABA-0953-46A5-A8D3-2462E3E82AC1}"/>
              </a:ext>
            </a:extLst>
          </p:cNvPr>
          <p:cNvSpPr>
            <a:spLocks noGrp="1"/>
          </p:cNvSpPr>
          <p:nvPr>
            <p:ph type="body" sz="quarter" idx="13"/>
          </p:nvPr>
        </p:nvSpPr>
        <p:spPr>
          <a:xfrm>
            <a:off x="895349" y="4206240"/>
            <a:ext cx="3286125" cy="1727836"/>
          </a:xfrm>
        </p:spPr>
        <p:txBody>
          <a:bodyPr tIns="91440">
            <a:normAutofit/>
          </a:bodyPr>
          <a:lstStyle>
            <a:lvl1pPr>
              <a:defRPr sz="1600"/>
            </a:lvl1pPr>
          </a:lstStyle>
          <a:p>
            <a:pPr lvl="0"/>
            <a:r>
              <a:rPr lang="en-US" dirty="0"/>
              <a:t>Click to edit Master text styles</a:t>
            </a:r>
          </a:p>
        </p:txBody>
      </p:sp>
      <p:sp>
        <p:nvSpPr>
          <p:cNvPr id="13" name="Picture Placeholder 3">
            <a:extLst>
              <a:ext uri="{FF2B5EF4-FFF2-40B4-BE49-F238E27FC236}">
                <a16:creationId xmlns:a16="http://schemas.microsoft.com/office/drawing/2014/main" id="{A443B277-2BB8-449D-9811-A4B11C09685F}"/>
              </a:ext>
            </a:extLst>
          </p:cNvPr>
          <p:cNvSpPr>
            <a:spLocks noGrp="1"/>
          </p:cNvSpPr>
          <p:nvPr>
            <p:ph type="pic" sz="quarter" idx="14"/>
          </p:nvPr>
        </p:nvSpPr>
        <p:spPr>
          <a:xfrm>
            <a:off x="4448175" y="923924"/>
            <a:ext cx="3295650" cy="2409825"/>
          </a:xfrm>
        </p:spPr>
        <p:txBody>
          <a:bodyPr/>
          <a:lstStyle/>
          <a:p>
            <a:endParaRPr lang="en-US"/>
          </a:p>
        </p:txBody>
      </p:sp>
      <p:sp>
        <p:nvSpPr>
          <p:cNvPr id="14" name="Text Placeholder 4">
            <a:extLst>
              <a:ext uri="{FF2B5EF4-FFF2-40B4-BE49-F238E27FC236}">
                <a16:creationId xmlns:a16="http://schemas.microsoft.com/office/drawing/2014/main" id="{6C428171-EB7E-4E69-B4DC-0737A86DE689}"/>
              </a:ext>
            </a:extLst>
          </p:cNvPr>
          <p:cNvSpPr>
            <a:spLocks noGrp="1"/>
          </p:cNvSpPr>
          <p:nvPr>
            <p:ph type="body" sz="quarter" idx="15"/>
          </p:nvPr>
        </p:nvSpPr>
        <p:spPr>
          <a:xfrm>
            <a:off x="4438650" y="3329940"/>
            <a:ext cx="3295650"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15" name="Text Placeholder 6">
            <a:extLst>
              <a:ext uri="{FF2B5EF4-FFF2-40B4-BE49-F238E27FC236}">
                <a16:creationId xmlns:a16="http://schemas.microsoft.com/office/drawing/2014/main" id="{0B585E2E-B055-42B6-ABA2-F0E19DB99A5C}"/>
              </a:ext>
            </a:extLst>
          </p:cNvPr>
          <p:cNvSpPr>
            <a:spLocks noGrp="1"/>
          </p:cNvSpPr>
          <p:nvPr>
            <p:ph type="body" sz="quarter" idx="16"/>
          </p:nvPr>
        </p:nvSpPr>
        <p:spPr>
          <a:xfrm>
            <a:off x="4448174" y="4206240"/>
            <a:ext cx="3286125" cy="1727836"/>
          </a:xfrm>
        </p:spPr>
        <p:txBody>
          <a:bodyPr tIns="91440">
            <a:normAutofit/>
          </a:bodyPr>
          <a:lstStyle>
            <a:lvl1pPr>
              <a:defRPr sz="1600"/>
            </a:lvl1pPr>
          </a:lstStyle>
          <a:p>
            <a:pPr lvl="0"/>
            <a:r>
              <a:rPr lang="en-US" dirty="0"/>
              <a:t>Click to edit Master text styles</a:t>
            </a:r>
          </a:p>
        </p:txBody>
      </p:sp>
      <p:sp>
        <p:nvSpPr>
          <p:cNvPr id="16" name="Picture Placeholder 3">
            <a:extLst>
              <a:ext uri="{FF2B5EF4-FFF2-40B4-BE49-F238E27FC236}">
                <a16:creationId xmlns:a16="http://schemas.microsoft.com/office/drawing/2014/main" id="{CEF78480-CAB7-4932-B93D-F9E618B96591}"/>
              </a:ext>
            </a:extLst>
          </p:cNvPr>
          <p:cNvSpPr>
            <a:spLocks noGrp="1"/>
          </p:cNvSpPr>
          <p:nvPr>
            <p:ph type="pic" sz="quarter" idx="17"/>
          </p:nvPr>
        </p:nvSpPr>
        <p:spPr>
          <a:xfrm>
            <a:off x="7991475" y="923924"/>
            <a:ext cx="3295650" cy="2409825"/>
          </a:xfrm>
        </p:spPr>
        <p:txBody>
          <a:bodyPr/>
          <a:lstStyle/>
          <a:p>
            <a:endParaRPr lang="en-US"/>
          </a:p>
        </p:txBody>
      </p:sp>
      <p:sp>
        <p:nvSpPr>
          <p:cNvPr id="17" name="Text Placeholder 4">
            <a:extLst>
              <a:ext uri="{FF2B5EF4-FFF2-40B4-BE49-F238E27FC236}">
                <a16:creationId xmlns:a16="http://schemas.microsoft.com/office/drawing/2014/main" id="{2CABB447-5829-4B3A-B064-8A355DED4B7E}"/>
              </a:ext>
            </a:extLst>
          </p:cNvPr>
          <p:cNvSpPr>
            <a:spLocks noGrp="1"/>
          </p:cNvSpPr>
          <p:nvPr>
            <p:ph type="body" sz="quarter" idx="18"/>
          </p:nvPr>
        </p:nvSpPr>
        <p:spPr>
          <a:xfrm>
            <a:off x="7981950" y="3329940"/>
            <a:ext cx="3295650"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18" name="Text Placeholder 6">
            <a:extLst>
              <a:ext uri="{FF2B5EF4-FFF2-40B4-BE49-F238E27FC236}">
                <a16:creationId xmlns:a16="http://schemas.microsoft.com/office/drawing/2014/main" id="{39CC4DB8-B286-4F89-862D-62494EF8DB26}"/>
              </a:ext>
            </a:extLst>
          </p:cNvPr>
          <p:cNvSpPr>
            <a:spLocks noGrp="1"/>
          </p:cNvSpPr>
          <p:nvPr>
            <p:ph type="body" sz="quarter" idx="19"/>
          </p:nvPr>
        </p:nvSpPr>
        <p:spPr>
          <a:xfrm>
            <a:off x="7991474" y="4206240"/>
            <a:ext cx="3286125" cy="1727836"/>
          </a:xfrm>
        </p:spPr>
        <p:txBody>
          <a:bodyPr tIns="91440">
            <a:normAutofit/>
          </a:bodyPr>
          <a:lstStyle>
            <a:lvl1pPr>
              <a:defRPr sz="1600"/>
            </a:lvl1pPr>
          </a:lstStyle>
          <a:p>
            <a:pPr lvl="0"/>
            <a:r>
              <a:rPr lang="en-US" dirty="0"/>
              <a:t>Click to edit Master text styles</a:t>
            </a:r>
          </a:p>
        </p:txBody>
      </p:sp>
      <p:sp>
        <p:nvSpPr>
          <p:cNvPr id="19" name="TextBox 18">
            <a:extLst>
              <a:ext uri="{FF2B5EF4-FFF2-40B4-BE49-F238E27FC236}">
                <a16:creationId xmlns:a16="http://schemas.microsoft.com/office/drawing/2014/main" id="{102A02F5-8141-49C8-B10F-99E33A9F8681}"/>
              </a:ext>
            </a:extLst>
          </p:cNvPr>
          <p:cNvSpPr txBox="1"/>
          <p:nvPr userDrawn="1"/>
        </p:nvSpPr>
        <p:spPr>
          <a:xfrm rot="16200000">
            <a:off x="9834877" y="2677827"/>
            <a:ext cx="3778079" cy="215444"/>
          </a:xfrm>
          <a:prstGeom prst="rect">
            <a:avLst/>
          </a:prstGeom>
          <a:noFill/>
        </p:spPr>
        <p:txBody>
          <a:bodyPr wrap="square" rtlCol="0">
            <a:spAutoFit/>
          </a:bodyPr>
          <a:lstStyle/>
          <a:p>
            <a:pPr algn="r"/>
            <a:r>
              <a:rPr lang="en-US" sz="800" b="0" dirty="0">
                <a:solidFill>
                  <a:schemeClr val="accent1"/>
                </a:solidFill>
              </a:rPr>
              <a:t>For a cleaner city and greener future!      |      www.greenmachines.com</a:t>
            </a:r>
          </a:p>
        </p:txBody>
      </p:sp>
      <p:pic>
        <p:nvPicPr>
          <p:cNvPr id="20" name="Picture 19">
            <a:extLst>
              <a:ext uri="{FF2B5EF4-FFF2-40B4-BE49-F238E27FC236}">
                <a16:creationId xmlns:a16="http://schemas.microsoft.com/office/drawing/2014/main" id="{B9B819B4-FB06-4072-8F63-AD1194D1D9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21498455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783B25-6B8C-4D56-A319-9C55CCF71F27}"/>
              </a:ext>
            </a:extLst>
          </p:cNvPr>
          <p:cNvSpPr>
            <a:spLocks noGrp="1"/>
          </p:cNvSpPr>
          <p:nvPr>
            <p:ph type="pic" sz="quarter" idx="11"/>
          </p:nvPr>
        </p:nvSpPr>
        <p:spPr>
          <a:xfrm>
            <a:off x="895350" y="923924"/>
            <a:ext cx="2409825" cy="2409825"/>
          </a:xfrm>
        </p:spPr>
        <p:txBody>
          <a:bodyPr/>
          <a:lstStyle/>
          <a:p>
            <a:endParaRPr lang="en-US"/>
          </a:p>
        </p:txBody>
      </p:sp>
      <p:sp>
        <p:nvSpPr>
          <p:cNvPr id="5" name="Text Placeholder 4">
            <a:extLst>
              <a:ext uri="{FF2B5EF4-FFF2-40B4-BE49-F238E27FC236}">
                <a16:creationId xmlns:a16="http://schemas.microsoft.com/office/drawing/2014/main" id="{0826E951-3746-49FD-9FA7-E38DEE2C2E02}"/>
              </a:ext>
            </a:extLst>
          </p:cNvPr>
          <p:cNvSpPr>
            <a:spLocks noGrp="1"/>
          </p:cNvSpPr>
          <p:nvPr>
            <p:ph type="body" sz="quarter" idx="12"/>
          </p:nvPr>
        </p:nvSpPr>
        <p:spPr>
          <a:xfrm>
            <a:off x="885825" y="3329940"/>
            <a:ext cx="2409825"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7" name="Text Placeholder 6">
            <a:extLst>
              <a:ext uri="{FF2B5EF4-FFF2-40B4-BE49-F238E27FC236}">
                <a16:creationId xmlns:a16="http://schemas.microsoft.com/office/drawing/2014/main" id="{D278CABA-0953-46A5-A8D3-2462E3E82AC1}"/>
              </a:ext>
            </a:extLst>
          </p:cNvPr>
          <p:cNvSpPr>
            <a:spLocks noGrp="1"/>
          </p:cNvSpPr>
          <p:nvPr>
            <p:ph type="body" sz="quarter" idx="13"/>
          </p:nvPr>
        </p:nvSpPr>
        <p:spPr>
          <a:xfrm>
            <a:off x="895350" y="4206240"/>
            <a:ext cx="2402860" cy="1727836"/>
          </a:xfrm>
        </p:spPr>
        <p:txBody>
          <a:bodyPr tIns="91440">
            <a:normAutofit/>
          </a:bodyPr>
          <a:lstStyle>
            <a:lvl1pPr>
              <a:defRPr sz="1600"/>
            </a:lvl1pPr>
          </a:lstStyle>
          <a:p>
            <a:pPr lvl="0"/>
            <a:r>
              <a:rPr lang="en-US" dirty="0"/>
              <a:t>Click to edit Master text styles</a:t>
            </a:r>
          </a:p>
        </p:txBody>
      </p:sp>
      <p:sp>
        <p:nvSpPr>
          <p:cNvPr id="11" name="Picture Placeholder 3">
            <a:extLst>
              <a:ext uri="{FF2B5EF4-FFF2-40B4-BE49-F238E27FC236}">
                <a16:creationId xmlns:a16="http://schemas.microsoft.com/office/drawing/2014/main" id="{FC3802F4-B296-4CED-A3F1-04DB89F28C88}"/>
              </a:ext>
            </a:extLst>
          </p:cNvPr>
          <p:cNvSpPr>
            <a:spLocks noGrp="1"/>
          </p:cNvSpPr>
          <p:nvPr>
            <p:ph type="pic" sz="quarter" idx="14"/>
          </p:nvPr>
        </p:nvSpPr>
        <p:spPr>
          <a:xfrm>
            <a:off x="3562350" y="923924"/>
            <a:ext cx="2409825" cy="2409825"/>
          </a:xfrm>
        </p:spPr>
        <p:txBody>
          <a:bodyPr/>
          <a:lstStyle/>
          <a:p>
            <a:endParaRPr lang="en-US"/>
          </a:p>
        </p:txBody>
      </p:sp>
      <p:sp>
        <p:nvSpPr>
          <p:cNvPr id="12" name="Text Placeholder 4">
            <a:extLst>
              <a:ext uri="{FF2B5EF4-FFF2-40B4-BE49-F238E27FC236}">
                <a16:creationId xmlns:a16="http://schemas.microsoft.com/office/drawing/2014/main" id="{797CD9F7-AA97-434C-ACDA-DE906D0B94D1}"/>
              </a:ext>
            </a:extLst>
          </p:cNvPr>
          <p:cNvSpPr>
            <a:spLocks noGrp="1"/>
          </p:cNvSpPr>
          <p:nvPr>
            <p:ph type="body" sz="quarter" idx="15"/>
          </p:nvPr>
        </p:nvSpPr>
        <p:spPr>
          <a:xfrm>
            <a:off x="3552825" y="3329940"/>
            <a:ext cx="2409825"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19" name="Text Placeholder 6">
            <a:extLst>
              <a:ext uri="{FF2B5EF4-FFF2-40B4-BE49-F238E27FC236}">
                <a16:creationId xmlns:a16="http://schemas.microsoft.com/office/drawing/2014/main" id="{6D3FC533-58B0-4986-841D-3D5C6B7E3997}"/>
              </a:ext>
            </a:extLst>
          </p:cNvPr>
          <p:cNvSpPr>
            <a:spLocks noGrp="1"/>
          </p:cNvSpPr>
          <p:nvPr>
            <p:ph type="body" sz="quarter" idx="16"/>
          </p:nvPr>
        </p:nvSpPr>
        <p:spPr>
          <a:xfrm>
            <a:off x="3562350" y="4206240"/>
            <a:ext cx="2402860" cy="1727836"/>
          </a:xfrm>
        </p:spPr>
        <p:txBody>
          <a:bodyPr tIns="91440">
            <a:normAutofit/>
          </a:bodyPr>
          <a:lstStyle>
            <a:lvl1pPr>
              <a:defRPr sz="1600"/>
            </a:lvl1pPr>
          </a:lstStyle>
          <a:p>
            <a:pPr lvl="0"/>
            <a:r>
              <a:rPr lang="en-US" dirty="0"/>
              <a:t>Click to edit Master text styles</a:t>
            </a:r>
          </a:p>
        </p:txBody>
      </p:sp>
      <p:sp>
        <p:nvSpPr>
          <p:cNvPr id="20" name="Picture Placeholder 3">
            <a:extLst>
              <a:ext uri="{FF2B5EF4-FFF2-40B4-BE49-F238E27FC236}">
                <a16:creationId xmlns:a16="http://schemas.microsoft.com/office/drawing/2014/main" id="{05187092-F930-473F-9AF5-AF9B3E65B1D6}"/>
              </a:ext>
            </a:extLst>
          </p:cNvPr>
          <p:cNvSpPr>
            <a:spLocks noGrp="1"/>
          </p:cNvSpPr>
          <p:nvPr>
            <p:ph type="pic" sz="quarter" idx="17"/>
          </p:nvPr>
        </p:nvSpPr>
        <p:spPr>
          <a:xfrm>
            <a:off x="6210300" y="923924"/>
            <a:ext cx="2409825" cy="2409825"/>
          </a:xfrm>
        </p:spPr>
        <p:txBody>
          <a:bodyPr/>
          <a:lstStyle/>
          <a:p>
            <a:endParaRPr lang="en-US"/>
          </a:p>
        </p:txBody>
      </p:sp>
      <p:sp>
        <p:nvSpPr>
          <p:cNvPr id="21" name="Text Placeholder 4">
            <a:extLst>
              <a:ext uri="{FF2B5EF4-FFF2-40B4-BE49-F238E27FC236}">
                <a16:creationId xmlns:a16="http://schemas.microsoft.com/office/drawing/2014/main" id="{A6501612-A905-428A-853F-A598F7BDEC29}"/>
              </a:ext>
            </a:extLst>
          </p:cNvPr>
          <p:cNvSpPr>
            <a:spLocks noGrp="1"/>
          </p:cNvSpPr>
          <p:nvPr>
            <p:ph type="body" sz="quarter" idx="18"/>
          </p:nvPr>
        </p:nvSpPr>
        <p:spPr>
          <a:xfrm>
            <a:off x="6200775" y="3329940"/>
            <a:ext cx="2409825"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22" name="Text Placeholder 6">
            <a:extLst>
              <a:ext uri="{FF2B5EF4-FFF2-40B4-BE49-F238E27FC236}">
                <a16:creationId xmlns:a16="http://schemas.microsoft.com/office/drawing/2014/main" id="{7CD6649D-5731-4480-B5BA-E30B7A4A8F94}"/>
              </a:ext>
            </a:extLst>
          </p:cNvPr>
          <p:cNvSpPr>
            <a:spLocks noGrp="1"/>
          </p:cNvSpPr>
          <p:nvPr>
            <p:ph type="body" sz="quarter" idx="19"/>
          </p:nvPr>
        </p:nvSpPr>
        <p:spPr>
          <a:xfrm>
            <a:off x="6210300" y="4206240"/>
            <a:ext cx="2402860" cy="1727836"/>
          </a:xfrm>
        </p:spPr>
        <p:txBody>
          <a:bodyPr tIns="91440">
            <a:normAutofit/>
          </a:bodyPr>
          <a:lstStyle>
            <a:lvl1pPr>
              <a:defRPr sz="1600"/>
            </a:lvl1pPr>
          </a:lstStyle>
          <a:p>
            <a:pPr lvl="0"/>
            <a:r>
              <a:rPr lang="en-US" dirty="0"/>
              <a:t>Click to edit Master text styles</a:t>
            </a:r>
          </a:p>
        </p:txBody>
      </p:sp>
      <p:sp>
        <p:nvSpPr>
          <p:cNvPr id="23" name="Picture Placeholder 3">
            <a:extLst>
              <a:ext uri="{FF2B5EF4-FFF2-40B4-BE49-F238E27FC236}">
                <a16:creationId xmlns:a16="http://schemas.microsoft.com/office/drawing/2014/main" id="{E9540BF6-BEA1-4B90-9A35-9A466E271787}"/>
              </a:ext>
            </a:extLst>
          </p:cNvPr>
          <p:cNvSpPr>
            <a:spLocks noGrp="1"/>
          </p:cNvSpPr>
          <p:nvPr>
            <p:ph type="pic" sz="quarter" idx="20"/>
          </p:nvPr>
        </p:nvSpPr>
        <p:spPr>
          <a:xfrm>
            <a:off x="8867775" y="923924"/>
            <a:ext cx="2409825" cy="2409825"/>
          </a:xfrm>
        </p:spPr>
        <p:txBody>
          <a:bodyPr/>
          <a:lstStyle/>
          <a:p>
            <a:endParaRPr lang="en-US"/>
          </a:p>
        </p:txBody>
      </p:sp>
      <p:sp>
        <p:nvSpPr>
          <p:cNvPr id="24" name="Text Placeholder 4">
            <a:extLst>
              <a:ext uri="{FF2B5EF4-FFF2-40B4-BE49-F238E27FC236}">
                <a16:creationId xmlns:a16="http://schemas.microsoft.com/office/drawing/2014/main" id="{F9787951-1397-4EC5-835B-E68743F03479}"/>
              </a:ext>
            </a:extLst>
          </p:cNvPr>
          <p:cNvSpPr>
            <a:spLocks noGrp="1"/>
          </p:cNvSpPr>
          <p:nvPr>
            <p:ph type="body" sz="quarter" idx="21"/>
          </p:nvPr>
        </p:nvSpPr>
        <p:spPr>
          <a:xfrm>
            <a:off x="8858250" y="3329940"/>
            <a:ext cx="2409825" cy="876300"/>
          </a:xfrm>
          <a:solidFill>
            <a:schemeClr val="accent1"/>
          </a:solidFill>
        </p:spPr>
        <p:txBody>
          <a:bodyPr anchor="ctr">
            <a:normAutofit/>
          </a:bodyPr>
          <a:lstStyle>
            <a:lvl1pPr algn="ctr">
              <a:buNone/>
              <a:defRPr sz="1800">
                <a:solidFill>
                  <a:schemeClr val="bg1"/>
                </a:solidFill>
              </a:defRPr>
            </a:lvl1pPr>
          </a:lstStyle>
          <a:p>
            <a:pPr lvl="0"/>
            <a:r>
              <a:rPr lang="en-US" dirty="0"/>
              <a:t>Click to edit Master text styles</a:t>
            </a:r>
          </a:p>
        </p:txBody>
      </p:sp>
      <p:sp>
        <p:nvSpPr>
          <p:cNvPr id="25" name="Text Placeholder 6">
            <a:extLst>
              <a:ext uri="{FF2B5EF4-FFF2-40B4-BE49-F238E27FC236}">
                <a16:creationId xmlns:a16="http://schemas.microsoft.com/office/drawing/2014/main" id="{8F97C857-8190-4627-B8E3-4884A08C5F3B}"/>
              </a:ext>
            </a:extLst>
          </p:cNvPr>
          <p:cNvSpPr>
            <a:spLocks noGrp="1"/>
          </p:cNvSpPr>
          <p:nvPr>
            <p:ph type="body" sz="quarter" idx="22"/>
          </p:nvPr>
        </p:nvSpPr>
        <p:spPr>
          <a:xfrm>
            <a:off x="8867775" y="4206240"/>
            <a:ext cx="2402860" cy="1727836"/>
          </a:xfrm>
        </p:spPr>
        <p:txBody>
          <a:bodyPr tIns="91440">
            <a:normAutofit/>
          </a:bodyPr>
          <a:lstStyle>
            <a:lvl1pPr>
              <a:defRPr sz="1600"/>
            </a:lvl1pPr>
          </a:lstStyle>
          <a:p>
            <a:pPr lvl="0"/>
            <a:r>
              <a:rPr lang="en-US" dirty="0"/>
              <a:t>Click to edit Master text styles</a:t>
            </a:r>
          </a:p>
        </p:txBody>
      </p:sp>
      <p:sp>
        <p:nvSpPr>
          <p:cNvPr id="26" name="TextBox 25">
            <a:extLst>
              <a:ext uri="{FF2B5EF4-FFF2-40B4-BE49-F238E27FC236}">
                <a16:creationId xmlns:a16="http://schemas.microsoft.com/office/drawing/2014/main" id="{735DDFF5-6B83-4A6F-92D1-37F70347476C}"/>
              </a:ext>
            </a:extLst>
          </p:cNvPr>
          <p:cNvSpPr txBox="1"/>
          <p:nvPr userDrawn="1"/>
        </p:nvSpPr>
        <p:spPr>
          <a:xfrm rot="16200000">
            <a:off x="9834877" y="2693215"/>
            <a:ext cx="3778079" cy="184666"/>
          </a:xfrm>
          <a:prstGeom prst="rect">
            <a:avLst/>
          </a:prstGeom>
          <a:noFill/>
        </p:spPr>
        <p:txBody>
          <a:bodyPr wrap="square" rtlCol="0">
            <a:spAutoFit/>
          </a:bodyPr>
          <a:lstStyle/>
          <a:p>
            <a:pPr algn="r"/>
            <a:r>
              <a:rPr lang="en-US" sz="600" b="0" dirty="0">
                <a:solidFill>
                  <a:schemeClr val="tx1">
                    <a:lumMod val="65000"/>
                    <a:lumOff val="35000"/>
                  </a:schemeClr>
                </a:solidFill>
              </a:rPr>
              <a:t>For a cleaner city and greener future!      |      www.greenmachines.com</a:t>
            </a:r>
          </a:p>
        </p:txBody>
      </p:sp>
      <p:pic>
        <p:nvPicPr>
          <p:cNvPr id="27" name="Picture 26">
            <a:extLst>
              <a:ext uri="{FF2B5EF4-FFF2-40B4-BE49-F238E27FC236}">
                <a16:creationId xmlns:a16="http://schemas.microsoft.com/office/drawing/2014/main" id="{FA4AD850-2501-46EE-8E86-ED916628AA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383768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5084064"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5086350"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6181725" y="914400"/>
            <a:ext cx="5103814" cy="5019675"/>
          </a:xfrm>
        </p:spPr>
        <p:txBody>
          <a:bodyPr/>
          <a:lstStyle/>
          <a:p>
            <a:endParaRPr lang="en-US"/>
          </a:p>
        </p:txBody>
      </p:sp>
      <p:pic>
        <p:nvPicPr>
          <p:cNvPr id="9" name="Picture 8">
            <a:extLst>
              <a:ext uri="{FF2B5EF4-FFF2-40B4-BE49-F238E27FC236}">
                <a16:creationId xmlns:a16="http://schemas.microsoft.com/office/drawing/2014/main" id="{49B2D174-24F5-48F4-973B-1A09638F163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327205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6185535" y="912495"/>
            <a:ext cx="5084064"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183248" y="2028508"/>
            <a:ext cx="5086350"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895350" y="923925"/>
            <a:ext cx="5103814" cy="5019675"/>
          </a:xfrm>
        </p:spPr>
        <p:txBody>
          <a:bodyPr/>
          <a:lstStyle/>
          <a:p>
            <a:endParaRPr lang="en-US"/>
          </a:p>
        </p:txBody>
      </p:sp>
      <p:pic>
        <p:nvPicPr>
          <p:cNvPr id="7" name="Picture 6">
            <a:extLst>
              <a:ext uri="{FF2B5EF4-FFF2-40B4-BE49-F238E27FC236}">
                <a16:creationId xmlns:a16="http://schemas.microsoft.com/office/drawing/2014/main" id="{E095C158-31D2-4510-86C4-88261FB314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13481144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66216" y="4983480"/>
            <a:ext cx="5084064" cy="988695"/>
          </a:xfrm>
        </p:spPr>
        <p:txBody>
          <a:bodyPr>
            <a:normAutofit/>
          </a:bodyPr>
          <a:lstStyle>
            <a:lvl1pPr>
              <a:defRPr sz="3600">
                <a:solidFill>
                  <a:schemeClr val="accent1"/>
                </a:solidFill>
              </a:defRPr>
            </a:lvl1pPr>
          </a:lstStyle>
          <a:p>
            <a:r>
              <a:rPr lang="en-US" dirty="0"/>
              <a:t>Click to edit Master title style</a:t>
            </a:r>
          </a:p>
        </p:txBody>
      </p:sp>
      <p:grpSp>
        <p:nvGrpSpPr>
          <p:cNvPr id="18" name="Shape">
            <a:extLst>
              <a:ext uri="{FF2B5EF4-FFF2-40B4-BE49-F238E27FC236}">
                <a16:creationId xmlns:a16="http://schemas.microsoft.com/office/drawing/2014/main" id="{F8AA5162-C745-4DFD-B7FE-29E55527FE34}"/>
              </a:ext>
            </a:extLst>
          </p:cNvPr>
          <p:cNvGrpSpPr>
            <a:grpSpLocks noChangeAspect="1"/>
          </p:cNvGrpSpPr>
          <p:nvPr userDrawn="1"/>
        </p:nvGrpSpPr>
        <p:grpSpPr>
          <a:xfrm>
            <a:off x="5933364" y="3241052"/>
            <a:ext cx="632999" cy="632998"/>
            <a:chOff x="1703937" y="3092892"/>
            <a:chExt cx="1029227" cy="1029226"/>
          </a:xfrm>
        </p:grpSpPr>
        <p:grpSp>
          <p:nvGrpSpPr>
            <p:cNvPr id="19" name="Shape">
              <a:extLst>
                <a:ext uri="{FF2B5EF4-FFF2-40B4-BE49-F238E27FC236}">
                  <a16:creationId xmlns:a16="http://schemas.microsoft.com/office/drawing/2014/main" id="{C64EBD20-EA49-45E3-8D4E-7ADDA1060E4E}"/>
                </a:ext>
              </a:extLst>
            </p:cNvPr>
            <p:cNvGrpSpPr>
              <a:grpSpLocks noChangeAspect="1"/>
            </p:cNvGrpSpPr>
            <p:nvPr/>
          </p:nvGrpSpPr>
          <p:grpSpPr>
            <a:xfrm>
              <a:off x="1703937" y="3092892"/>
              <a:ext cx="1029227" cy="1029226"/>
              <a:chOff x="1447198" y="1635869"/>
              <a:chExt cx="1708730" cy="1708728"/>
            </a:xfrm>
          </p:grpSpPr>
          <p:sp>
            <p:nvSpPr>
              <p:cNvPr id="21" name="Oval 5">
                <a:extLst>
                  <a:ext uri="{FF2B5EF4-FFF2-40B4-BE49-F238E27FC236}">
                    <a16:creationId xmlns:a16="http://schemas.microsoft.com/office/drawing/2014/main" id="{1B0E7129-AD83-4AB1-8FEE-2134E8EF51A0}"/>
                  </a:ext>
                </a:extLst>
              </p:cNvPr>
              <p:cNvSpPr>
                <a:spLocks noChangeArrowheads="1"/>
              </p:cNvSpPr>
              <p:nvPr/>
            </p:nvSpPr>
            <p:spPr bwMode="auto">
              <a:xfrm>
                <a:off x="1447198" y="1635869"/>
                <a:ext cx="1708730" cy="1708728"/>
              </a:xfrm>
              <a:prstGeom prst="ellipse">
                <a:avLst/>
              </a:prstGeom>
              <a:solidFill>
                <a:schemeClr val="bg1">
                  <a:lumMod val="85000"/>
                  <a:alpha val="10000"/>
                </a:schemeClr>
              </a:solidFill>
              <a:ln>
                <a:noFill/>
              </a:ln>
            </p:spPr>
            <p:txBody>
              <a:bodyPr vert="horz" wrap="square" lIns="61722" tIns="30861" rIns="61722" bIns="30861" numCol="1" anchor="t" anchorCtr="0" compatLnSpc="1">
                <a:prstTxWarp prst="textNoShape">
                  <a:avLst/>
                </a:prstTxWarp>
              </a:bodyPr>
              <a:lstStyle/>
              <a:p>
                <a:endParaRPr lang="en-US" sz="948"/>
              </a:p>
            </p:txBody>
          </p:sp>
          <p:sp>
            <p:nvSpPr>
              <p:cNvPr id="22" name="Oval 5">
                <a:extLst>
                  <a:ext uri="{FF2B5EF4-FFF2-40B4-BE49-F238E27FC236}">
                    <a16:creationId xmlns:a16="http://schemas.microsoft.com/office/drawing/2014/main" id="{2214985C-A6AD-481B-A54E-E154B243A1F7}"/>
                  </a:ext>
                </a:extLst>
              </p:cNvPr>
              <p:cNvSpPr>
                <a:spLocks noChangeArrowheads="1"/>
              </p:cNvSpPr>
              <p:nvPr/>
            </p:nvSpPr>
            <p:spPr bwMode="auto">
              <a:xfrm>
                <a:off x="1532922" y="1721593"/>
                <a:ext cx="1537282" cy="1537280"/>
              </a:xfrm>
              <a:prstGeom prst="ellipse">
                <a:avLst/>
              </a:prstGeom>
              <a:solidFill>
                <a:schemeClr val="bg1">
                  <a:lumMod val="85000"/>
                  <a:alpha val="30000"/>
                </a:schemeClr>
              </a:solidFill>
              <a:ln>
                <a:noFill/>
              </a:ln>
            </p:spPr>
            <p:txBody>
              <a:bodyPr vert="horz" wrap="square" lIns="61722" tIns="30861" rIns="61722" bIns="30861" numCol="1" anchor="t" anchorCtr="0" compatLnSpc="1">
                <a:prstTxWarp prst="textNoShape">
                  <a:avLst/>
                </a:prstTxWarp>
              </a:bodyPr>
              <a:lstStyle/>
              <a:p>
                <a:endParaRPr lang="en-US" sz="948"/>
              </a:p>
            </p:txBody>
          </p:sp>
        </p:grpSp>
        <p:sp>
          <p:nvSpPr>
            <p:cNvPr id="20" name="Oval 19">
              <a:extLst>
                <a:ext uri="{FF2B5EF4-FFF2-40B4-BE49-F238E27FC236}">
                  <a16:creationId xmlns:a16="http://schemas.microsoft.com/office/drawing/2014/main" id="{6F319888-6019-402F-BE0A-36C55D4AE6FC}"/>
                </a:ext>
              </a:extLst>
            </p:cNvPr>
            <p:cNvSpPr>
              <a:spLocks noChangeAspect="1"/>
            </p:cNvSpPr>
            <p:nvPr/>
          </p:nvSpPr>
          <p:spPr>
            <a:xfrm>
              <a:off x="1858551" y="3247504"/>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Freeform 68">
            <a:extLst>
              <a:ext uri="{FF2B5EF4-FFF2-40B4-BE49-F238E27FC236}">
                <a16:creationId xmlns:a16="http://schemas.microsoft.com/office/drawing/2014/main" id="{2A32AC0C-92C4-4021-8B1C-E335B9F965BA}"/>
              </a:ext>
            </a:extLst>
          </p:cNvPr>
          <p:cNvSpPr>
            <a:spLocks noEditPoints="1"/>
          </p:cNvSpPr>
          <p:nvPr userDrawn="1"/>
        </p:nvSpPr>
        <p:spPr bwMode="auto">
          <a:xfrm>
            <a:off x="6161230" y="3456057"/>
            <a:ext cx="177267" cy="202990"/>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a:p>
        </p:txBody>
      </p:sp>
      <p:sp>
        <p:nvSpPr>
          <p:cNvPr id="24" name="TextBox 23">
            <a:extLst>
              <a:ext uri="{FF2B5EF4-FFF2-40B4-BE49-F238E27FC236}">
                <a16:creationId xmlns:a16="http://schemas.microsoft.com/office/drawing/2014/main" id="{0CC84544-AA10-467A-A110-B7B2E3D6D507}"/>
              </a:ext>
            </a:extLst>
          </p:cNvPr>
          <p:cNvSpPr txBox="1"/>
          <p:nvPr userDrawn="1"/>
        </p:nvSpPr>
        <p:spPr>
          <a:xfrm rot="16200000">
            <a:off x="9834877" y="2693215"/>
            <a:ext cx="3778079" cy="184666"/>
          </a:xfrm>
          <a:prstGeom prst="rect">
            <a:avLst/>
          </a:prstGeom>
          <a:noFill/>
        </p:spPr>
        <p:txBody>
          <a:bodyPr wrap="square" rtlCol="0">
            <a:spAutoFit/>
          </a:bodyPr>
          <a:lstStyle/>
          <a:p>
            <a:pPr algn="r"/>
            <a:r>
              <a:rPr lang="en-US" sz="600" b="0" dirty="0">
                <a:solidFill>
                  <a:schemeClr val="tx1">
                    <a:lumMod val="65000"/>
                    <a:lumOff val="35000"/>
                  </a:schemeClr>
                </a:solidFill>
              </a:rPr>
              <a:t>For a cleaner city and greener future!      |      www.greenmachines.com</a:t>
            </a:r>
          </a:p>
        </p:txBody>
      </p:sp>
      <p:pic>
        <p:nvPicPr>
          <p:cNvPr id="25" name="Picture 24">
            <a:extLst>
              <a:ext uri="{FF2B5EF4-FFF2-40B4-BE49-F238E27FC236}">
                <a16:creationId xmlns:a16="http://schemas.microsoft.com/office/drawing/2014/main" id="{24521124-9F33-4564-9B3E-9770C2C35C8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26266047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505968" y="2934652"/>
            <a:ext cx="5084064" cy="988695"/>
          </a:xfrm>
        </p:spPr>
        <p:txBody>
          <a:bodyPr>
            <a:normAutofit/>
          </a:bodyPr>
          <a:lstStyle>
            <a:lvl1pPr>
              <a:defRPr sz="3600">
                <a:solidFill>
                  <a:schemeClr val="accent1"/>
                </a:solidFill>
              </a:defRPr>
            </a:lvl1pPr>
          </a:lstStyle>
          <a:p>
            <a:r>
              <a:rPr lang="en-US" dirty="0"/>
              <a:t>Click to edit Master title style</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0" y="0"/>
            <a:ext cx="3048000" cy="2276475"/>
          </a:xfrm>
        </p:spPr>
        <p:txBody>
          <a:bodyPr/>
          <a:lstStyle/>
          <a:p>
            <a:endParaRPr lang="en-US"/>
          </a:p>
        </p:txBody>
      </p:sp>
      <p:sp>
        <p:nvSpPr>
          <p:cNvPr id="13" name="Text Placeholder 4">
            <a:extLst>
              <a:ext uri="{FF2B5EF4-FFF2-40B4-BE49-F238E27FC236}">
                <a16:creationId xmlns:a16="http://schemas.microsoft.com/office/drawing/2014/main" id="{7ECFCF98-D117-4FCB-9940-70154CDB7B1B}"/>
              </a:ext>
            </a:extLst>
          </p:cNvPr>
          <p:cNvSpPr>
            <a:spLocks noGrp="1"/>
          </p:cNvSpPr>
          <p:nvPr>
            <p:ph type="body" sz="quarter" idx="12"/>
          </p:nvPr>
        </p:nvSpPr>
        <p:spPr>
          <a:xfrm>
            <a:off x="762" y="2042541"/>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15" name="Picture Placeholder 5">
            <a:extLst>
              <a:ext uri="{FF2B5EF4-FFF2-40B4-BE49-F238E27FC236}">
                <a16:creationId xmlns:a16="http://schemas.microsoft.com/office/drawing/2014/main" id="{CE1BF624-A726-4145-90D7-EE402E198475}"/>
              </a:ext>
            </a:extLst>
          </p:cNvPr>
          <p:cNvSpPr>
            <a:spLocks noGrp="1"/>
          </p:cNvSpPr>
          <p:nvPr>
            <p:ph type="pic" sz="quarter" idx="13"/>
          </p:nvPr>
        </p:nvSpPr>
        <p:spPr>
          <a:xfrm>
            <a:off x="3048000" y="0"/>
            <a:ext cx="3048000" cy="2276475"/>
          </a:xfrm>
        </p:spPr>
        <p:txBody>
          <a:bodyPr/>
          <a:lstStyle/>
          <a:p>
            <a:endParaRPr lang="en-US"/>
          </a:p>
        </p:txBody>
      </p:sp>
      <p:sp>
        <p:nvSpPr>
          <p:cNvPr id="16" name="Text Placeholder 4">
            <a:extLst>
              <a:ext uri="{FF2B5EF4-FFF2-40B4-BE49-F238E27FC236}">
                <a16:creationId xmlns:a16="http://schemas.microsoft.com/office/drawing/2014/main" id="{E8692D4D-A38E-4268-B4EF-3FD30245FA9B}"/>
              </a:ext>
            </a:extLst>
          </p:cNvPr>
          <p:cNvSpPr>
            <a:spLocks noGrp="1"/>
          </p:cNvSpPr>
          <p:nvPr>
            <p:ph type="body" sz="quarter" idx="14"/>
          </p:nvPr>
        </p:nvSpPr>
        <p:spPr>
          <a:xfrm>
            <a:off x="3048762" y="2042541"/>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17" name="Picture Placeholder 5">
            <a:extLst>
              <a:ext uri="{FF2B5EF4-FFF2-40B4-BE49-F238E27FC236}">
                <a16:creationId xmlns:a16="http://schemas.microsoft.com/office/drawing/2014/main" id="{1F74B8E3-68A6-4924-AE12-F22B40B9B85B}"/>
              </a:ext>
            </a:extLst>
          </p:cNvPr>
          <p:cNvSpPr>
            <a:spLocks noGrp="1"/>
          </p:cNvSpPr>
          <p:nvPr>
            <p:ph type="pic" sz="quarter" idx="15"/>
          </p:nvPr>
        </p:nvSpPr>
        <p:spPr>
          <a:xfrm>
            <a:off x="6086475" y="0"/>
            <a:ext cx="3048000" cy="2276475"/>
          </a:xfrm>
        </p:spPr>
        <p:txBody>
          <a:bodyPr/>
          <a:lstStyle/>
          <a:p>
            <a:endParaRPr lang="en-US"/>
          </a:p>
        </p:txBody>
      </p:sp>
      <p:sp>
        <p:nvSpPr>
          <p:cNvPr id="18" name="Text Placeholder 4">
            <a:extLst>
              <a:ext uri="{FF2B5EF4-FFF2-40B4-BE49-F238E27FC236}">
                <a16:creationId xmlns:a16="http://schemas.microsoft.com/office/drawing/2014/main" id="{CC68EF13-EB8C-4D15-BBE6-97DC58B25899}"/>
              </a:ext>
            </a:extLst>
          </p:cNvPr>
          <p:cNvSpPr>
            <a:spLocks noGrp="1"/>
          </p:cNvSpPr>
          <p:nvPr>
            <p:ph type="body" sz="quarter" idx="16"/>
          </p:nvPr>
        </p:nvSpPr>
        <p:spPr>
          <a:xfrm>
            <a:off x="6087237" y="2042541"/>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19" name="Picture Placeholder 5">
            <a:extLst>
              <a:ext uri="{FF2B5EF4-FFF2-40B4-BE49-F238E27FC236}">
                <a16:creationId xmlns:a16="http://schemas.microsoft.com/office/drawing/2014/main" id="{515FA9EE-50D0-47F9-BF68-AB1A89283466}"/>
              </a:ext>
            </a:extLst>
          </p:cNvPr>
          <p:cNvSpPr>
            <a:spLocks noGrp="1"/>
          </p:cNvSpPr>
          <p:nvPr>
            <p:ph type="pic" sz="quarter" idx="17"/>
          </p:nvPr>
        </p:nvSpPr>
        <p:spPr>
          <a:xfrm>
            <a:off x="9124950" y="0"/>
            <a:ext cx="3048000" cy="2276475"/>
          </a:xfrm>
        </p:spPr>
        <p:txBody>
          <a:bodyPr/>
          <a:lstStyle/>
          <a:p>
            <a:endParaRPr lang="en-US"/>
          </a:p>
        </p:txBody>
      </p:sp>
      <p:sp>
        <p:nvSpPr>
          <p:cNvPr id="20" name="Text Placeholder 4">
            <a:extLst>
              <a:ext uri="{FF2B5EF4-FFF2-40B4-BE49-F238E27FC236}">
                <a16:creationId xmlns:a16="http://schemas.microsoft.com/office/drawing/2014/main" id="{99CCB873-17D8-4ED9-99D3-06E08AC75BE5}"/>
              </a:ext>
            </a:extLst>
          </p:cNvPr>
          <p:cNvSpPr>
            <a:spLocks noGrp="1"/>
          </p:cNvSpPr>
          <p:nvPr>
            <p:ph type="body" sz="quarter" idx="18"/>
          </p:nvPr>
        </p:nvSpPr>
        <p:spPr>
          <a:xfrm>
            <a:off x="9125712" y="2042541"/>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21" name="Picture Placeholder 5">
            <a:extLst>
              <a:ext uri="{FF2B5EF4-FFF2-40B4-BE49-F238E27FC236}">
                <a16:creationId xmlns:a16="http://schemas.microsoft.com/office/drawing/2014/main" id="{C6373691-82F1-4F76-8680-A21C9BC3FFEC}"/>
              </a:ext>
            </a:extLst>
          </p:cNvPr>
          <p:cNvSpPr>
            <a:spLocks noGrp="1"/>
          </p:cNvSpPr>
          <p:nvPr>
            <p:ph type="pic" sz="quarter" idx="19"/>
          </p:nvPr>
        </p:nvSpPr>
        <p:spPr>
          <a:xfrm>
            <a:off x="6086475" y="2295525"/>
            <a:ext cx="3048000" cy="2276475"/>
          </a:xfrm>
        </p:spPr>
        <p:txBody>
          <a:bodyPr/>
          <a:lstStyle/>
          <a:p>
            <a:endParaRPr lang="en-US"/>
          </a:p>
        </p:txBody>
      </p:sp>
      <p:sp>
        <p:nvSpPr>
          <p:cNvPr id="22" name="Text Placeholder 4">
            <a:extLst>
              <a:ext uri="{FF2B5EF4-FFF2-40B4-BE49-F238E27FC236}">
                <a16:creationId xmlns:a16="http://schemas.microsoft.com/office/drawing/2014/main" id="{0388BFD0-7F0F-46FF-9485-D2D5DA931B3C}"/>
              </a:ext>
            </a:extLst>
          </p:cNvPr>
          <p:cNvSpPr>
            <a:spLocks noGrp="1"/>
          </p:cNvSpPr>
          <p:nvPr>
            <p:ph type="body" sz="quarter" idx="20"/>
          </p:nvPr>
        </p:nvSpPr>
        <p:spPr>
          <a:xfrm>
            <a:off x="6087237" y="4338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23" name="Picture Placeholder 5">
            <a:extLst>
              <a:ext uri="{FF2B5EF4-FFF2-40B4-BE49-F238E27FC236}">
                <a16:creationId xmlns:a16="http://schemas.microsoft.com/office/drawing/2014/main" id="{A9650FE3-D6BF-4D24-BFE3-9D0D58AF9A4F}"/>
              </a:ext>
            </a:extLst>
          </p:cNvPr>
          <p:cNvSpPr>
            <a:spLocks noGrp="1"/>
          </p:cNvSpPr>
          <p:nvPr>
            <p:ph type="pic" sz="quarter" idx="21"/>
          </p:nvPr>
        </p:nvSpPr>
        <p:spPr>
          <a:xfrm>
            <a:off x="9124950" y="2295525"/>
            <a:ext cx="3048000" cy="2276475"/>
          </a:xfrm>
        </p:spPr>
        <p:txBody>
          <a:bodyPr/>
          <a:lstStyle/>
          <a:p>
            <a:endParaRPr lang="en-US"/>
          </a:p>
        </p:txBody>
      </p:sp>
      <p:sp>
        <p:nvSpPr>
          <p:cNvPr id="24" name="Text Placeholder 4">
            <a:extLst>
              <a:ext uri="{FF2B5EF4-FFF2-40B4-BE49-F238E27FC236}">
                <a16:creationId xmlns:a16="http://schemas.microsoft.com/office/drawing/2014/main" id="{49E6E437-F04C-4C69-BDEE-E0EA37E88633}"/>
              </a:ext>
            </a:extLst>
          </p:cNvPr>
          <p:cNvSpPr>
            <a:spLocks noGrp="1"/>
          </p:cNvSpPr>
          <p:nvPr>
            <p:ph type="body" sz="quarter" idx="22"/>
          </p:nvPr>
        </p:nvSpPr>
        <p:spPr>
          <a:xfrm>
            <a:off x="9125712" y="4338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25" name="Picture Placeholder 5">
            <a:extLst>
              <a:ext uri="{FF2B5EF4-FFF2-40B4-BE49-F238E27FC236}">
                <a16:creationId xmlns:a16="http://schemas.microsoft.com/office/drawing/2014/main" id="{7F7255AD-71D0-4546-A660-46ECA8017C31}"/>
              </a:ext>
            </a:extLst>
          </p:cNvPr>
          <p:cNvSpPr>
            <a:spLocks noGrp="1"/>
          </p:cNvSpPr>
          <p:nvPr>
            <p:ph type="pic" sz="quarter" idx="23"/>
          </p:nvPr>
        </p:nvSpPr>
        <p:spPr>
          <a:xfrm>
            <a:off x="6086475" y="4581525"/>
            <a:ext cx="3048000" cy="2276475"/>
          </a:xfrm>
        </p:spPr>
        <p:txBody>
          <a:bodyPr/>
          <a:lstStyle/>
          <a:p>
            <a:endParaRPr lang="en-US"/>
          </a:p>
        </p:txBody>
      </p:sp>
      <p:sp>
        <p:nvSpPr>
          <p:cNvPr id="26" name="Text Placeholder 4">
            <a:extLst>
              <a:ext uri="{FF2B5EF4-FFF2-40B4-BE49-F238E27FC236}">
                <a16:creationId xmlns:a16="http://schemas.microsoft.com/office/drawing/2014/main" id="{4EB1C440-AB45-4EA3-AA89-B8D64E509490}"/>
              </a:ext>
            </a:extLst>
          </p:cNvPr>
          <p:cNvSpPr>
            <a:spLocks noGrp="1"/>
          </p:cNvSpPr>
          <p:nvPr>
            <p:ph type="body" sz="quarter" idx="24"/>
          </p:nvPr>
        </p:nvSpPr>
        <p:spPr>
          <a:xfrm>
            <a:off x="6087237" y="6624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27" name="Picture Placeholder 5">
            <a:extLst>
              <a:ext uri="{FF2B5EF4-FFF2-40B4-BE49-F238E27FC236}">
                <a16:creationId xmlns:a16="http://schemas.microsoft.com/office/drawing/2014/main" id="{3CC26413-1CF8-46A6-B8D3-0CF47F2440B0}"/>
              </a:ext>
            </a:extLst>
          </p:cNvPr>
          <p:cNvSpPr>
            <a:spLocks noGrp="1"/>
          </p:cNvSpPr>
          <p:nvPr>
            <p:ph type="pic" sz="quarter" idx="25"/>
          </p:nvPr>
        </p:nvSpPr>
        <p:spPr>
          <a:xfrm>
            <a:off x="9124950" y="4581525"/>
            <a:ext cx="3048000" cy="2276475"/>
          </a:xfrm>
        </p:spPr>
        <p:txBody>
          <a:bodyPr/>
          <a:lstStyle/>
          <a:p>
            <a:endParaRPr lang="en-US"/>
          </a:p>
        </p:txBody>
      </p:sp>
      <p:sp>
        <p:nvSpPr>
          <p:cNvPr id="28" name="Text Placeholder 4">
            <a:extLst>
              <a:ext uri="{FF2B5EF4-FFF2-40B4-BE49-F238E27FC236}">
                <a16:creationId xmlns:a16="http://schemas.microsoft.com/office/drawing/2014/main" id="{F8F982FF-F234-45AA-A834-B3748867AAD3}"/>
              </a:ext>
            </a:extLst>
          </p:cNvPr>
          <p:cNvSpPr>
            <a:spLocks noGrp="1"/>
          </p:cNvSpPr>
          <p:nvPr>
            <p:ph type="body" sz="quarter" idx="26"/>
          </p:nvPr>
        </p:nvSpPr>
        <p:spPr>
          <a:xfrm>
            <a:off x="9125712" y="6624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29" name="Picture Placeholder 5">
            <a:extLst>
              <a:ext uri="{FF2B5EF4-FFF2-40B4-BE49-F238E27FC236}">
                <a16:creationId xmlns:a16="http://schemas.microsoft.com/office/drawing/2014/main" id="{1705039D-87D6-4CA9-939E-46DBEB125E9D}"/>
              </a:ext>
            </a:extLst>
          </p:cNvPr>
          <p:cNvSpPr>
            <a:spLocks noGrp="1"/>
          </p:cNvSpPr>
          <p:nvPr>
            <p:ph type="pic" sz="quarter" idx="27"/>
          </p:nvPr>
        </p:nvSpPr>
        <p:spPr>
          <a:xfrm>
            <a:off x="0" y="4581525"/>
            <a:ext cx="3048000" cy="2276475"/>
          </a:xfrm>
        </p:spPr>
        <p:txBody>
          <a:bodyPr/>
          <a:lstStyle/>
          <a:p>
            <a:endParaRPr lang="en-US"/>
          </a:p>
        </p:txBody>
      </p:sp>
      <p:sp>
        <p:nvSpPr>
          <p:cNvPr id="30" name="Text Placeholder 4">
            <a:extLst>
              <a:ext uri="{FF2B5EF4-FFF2-40B4-BE49-F238E27FC236}">
                <a16:creationId xmlns:a16="http://schemas.microsoft.com/office/drawing/2014/main" id="{C1915EC1-7556-4D48-9FB9-2FF371E01934}"/>
              </a:ext>
            </a:extLst>
          </p:cNvPr>
          <p:cNvSpPr>
            <a:spLocks noGrp="1"/>
          </p:cNvSpPr>
          <p:nvPr>
            <p:ph type="body" sz="quarter" idx="28"/>
          </p:nvPr>
        </p:nvSpPr>
        <p:spPr>
          <a:xfrm>
            <a:off x="762" y="6624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
        <p:nvSpPr>
          <p:cNvPr id="31" name="Picture Placeholder 5">
            <a:extLst>
              <a:ext uri="{FF2B5EF4-FFF2-40B4-BE49-F238E27FC236}">
                <a16:creationId xmlns:a16="http://schemas.microsoft.com/office/drawing/2014/main" id="{6207FA02-DF4D-4DC9-8C5D-1120983917E9}"/>
              </a:ext>
            </a:extLst>
          </p:cNvPr>
          <p:cNvSpPr>
            <a:spLocks noGrp="1"/>
          </p:cNvSpPr>
          <p:nvPr>
            <p:ph type="pic" sz="quarter" idx="29"/>
          </p:nvPr>
        </p:nvSpPr>
        <p:spPr>
          <a:xfrm>
            <a:off x="3038475" y="4581525"/>
            <a:ext cx="3048000" cy="2276475"/>
          </a:xfrm>
        </p:spPr>
        <p:txBody>
          <a:bodyPr/>
          <a:lstStyle/>
          <a:p>
            <a:endParaRPr lang="en-US"/>
          </a:p>
        </p:txBody>
      </p:sp>
      <p:sp>
        <p:nvSpPr>
          <p:cNvPr id="32" name="Text Placeholder 4">
            <a:extLst>
              <a:ext uri="{FF2B5EF4-FFF2-40B4-BE49-F238E27FC236}">
                <a16:creationId xmlns:a16="http://schemas.microsoft.com/office/drawing/2014/main" id="{EE3C4891-AE53-4A15-AC55-311C1222C6BD}"/>
              </a:ext>
            </a:extLst>
          </p:cNvPr>
          <p:cNvSpPr>
            <a:spLocks noGrp="1"/>
          </p:cNvSpPr>
          <p:nvPr>
            <p:ph type="body" sz="quarter" idx="30"/>
          </p:nvPr>
        </p:nvSpPr>
        <p:spPr>
          <a:xfrm>
            <a:off x="3039237" y="6624066"/>
            <a:ext cx="3047238" cy="224790"/>
          </a:xfrm>
          <a:solidFill>
            <a:schemeClr val="accent1"/>
          </a:solidFill>
        </p:spPr>
        <p:txBody>
          <a:bodyPr anchor="ctr">
            <a:noAutofit/>
          </a:bodyPr>
          <a:lstStyle>
            <a:lvl1pPr algn="ctr">
              <a:buNone/>
              <a:defRPr sz="12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8669898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456727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4569333"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6181724" y="-9525"/>
            <a:ext cx="6010275" cy="6867525"/>
          </a:xfrm>
        </p:spPr>
        <p:txBody>
          <a:bodyPr/>
          <a:lstStyle/>
          <a:p>
            <a:endParaRPr lang="en-US"/>
          </a:p>
        </p:txBody>
      </p:sp>
      <p:pic>
        <p:nvPicPr>
          <p:cNvPr id="9" name="Picture 8">
            <a:extLst>
              <a:ext uri="{FF2B5EF4-FFF2-40B4-BE49-F238E27FC236}">
                <a16:creationId xmlns:a16="http://schemas.microsoft.com/office/drawing/2014/main" id="{11D5B9F5-7396-4630-A712-34BAF2810F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60827" y="5251830"/>
            <a:ext cx="1183766" cy="220477"/>
          </a:xfrm>
          <a:prstGeom prst="rect">
            <a:avLst/>
          </a:prstGeom>
        </p:spPr>
      </p:pic>
    </p:spTree>
    <p:extLst>
      <p:ext uri="{BB962C8B-B14F-4D97-AF65-F5344CB8AC3E}">
        <p14:creationId xmlns:p14="http://schemas.microsoft.com/office/powerpoint/2010/main" val="27258171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456727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4569333"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11D5B9F5-7396-4630-A712-34BAF2810F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60827" y="5251830"/>
            <a:ext cx="1183766" cy="220477"/>
          </a:xfrm>
          <a:prstGeom prst="rect">
            <a:avLst/>
          </a:prstGeom>
        </p:spPr>
      </p:pic>
      <p:pic>
        <p:nvPicPr>
          <p:cNvPr id="4" name="Picture 3">
            <a:extLst>
              <a:ext uri="{FF2B5EF4-FFF2-40B4-BE49-F238E27FC236}">
                <a16:creationId xmlns:a16="http://schemas.microsoft.com/office/drawing/2014/main" id="{8AA77AE1-4511-400E-AAFE-8B9191CACF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2750" r="37250"/>
          <a:stretch/>
        </p:blipFill>
        <p:spPr>
          <a:xfrm>
            <a:off x="6096000" y="0"/>
            <a:ext cx="6096000" cy="6858000"/>
          </a:xfrm>
          <a:prstGeom prst="rect">
            <a:avLst/>
          </a:prstGeom>
        </p:spPr>
      </p:pic>
    </p:spTree>
    <p:extLst>
      <p:ext uri="{BB962C8B-B14F-4D97-AF65-F5344CB8AC3E}">
        <p14:creationId xmlns:p14="http://schemas.microsoft.com/office/powerpoint/2010/main" val="1044117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00ze r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456727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4569333"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11D5B9F5-7396-4630-A712-34BAF2810F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60827" y="5251830"/>
            <a:ext cx="1183766" cy="220477"/>
          </a:xfrm>
          <a:prstGeom prst="rect">
            <a:avLst/>
          </a:prstGeom>
        </p:spPr>
      </p:pic>
      <p:pic>
        <p:nvPicPr>
          <p:cNvPr id="11" name="Picture 10">
            <a:extLst>
              <a:ext uri="{FF2B5EF4-FFF2-40B4-BE49-F238E27FC236}">
                <a16:creationId xmlns:a16="http://schemas.microsoft.com/office/drawing/2014/main" id="{C67CE2F0-AA49-4F1C-8FDA-FA1AD829136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39525" r="10266"/>
          <a:stretch/>
        </p:blipFill>
        <p:spPr>
          <a:xfrm>
            <a:off x="6096000" y="0"/>
            <a:ext cx="6121526" cy="6858000"/>
          </a:xfrm>
          <a:prstGeom prst="rect">
            <a:avLst/>
          </a:prstGeom>
        </p:spPr>
      </p:pic>
    </p:spTree>
    <p:extLst>
      <p:ext uri="{BB962C8B-B14F-4D97-AF65-F5344CB8AC3E}">
        <p14:creationId xmlns:p14="http://schemas.microsoft.com/office/powerpoint/2010/main" val="16044413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C7A37B9-B96D-4DF6-BDF9-BA661C07135B}"/>
              </a:ext>
            </a:extLst>
          </p:cNvPr>
          <p:cNvSpPr/>
          <p:nvPr userDrawn="1"/>
        </p:nvSpPr>
        <p:spPr>
          <a:xfrm>
            <a:off x="0" y="-9525"/>
            <a:ext cx="6181724" cy="686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4411901" cy="988695"/>
          </a:xfrm>
        </p:spPr>
        <p:txBody>
          <a:bodyPr>
            <a:normAutofit/>
          </a:bodyPr>
          <a:lstStyle>
            <a:lvl1pPr>
              <a:defRPr sz="360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4413885" cy="3903662"/>
          </a:xfrm>
        </p:spPr>
        <p:txBody>
          <a:bodyPr>
            <a:normAutofit/>
          </a:bodyPr>
          <a:lstStyle>
            <a:lvl1pPr>
              <a:lnSpc>
                <a:spcPct val="100000"/>
              </a:lnSpc>
              <a:buClr>
                <a:schemeClr val="accent1"/>
              </a:buClr>
              <a:defRPr sz="2000">
                <a:solidFill>
                  <a:schemeClr val="bg1"/>
                </a:solidFill>
              </a:defRPr>
            </a:lvl1pPr>
            <a:lvl2pPr>
              <a:lnSpc>
                <a:spcPct val="100000"/>
              </a:lnSpc>
              <a:buClr>
                <a:schemeClr val="accent1"/>
              </a:buClr>
              <a:defRPr sz="1800">
                <a:solidFill>
                  <a:schemeClr val="bg1"/>
                </a:solidFill>
              </a:defRPr>
            </a:lvl2pPr>
            <a:lvl3pPr>
              <a:lnSpc>
                <a:spcPct val="100000"/>
              </a:lnSpc>
              <a:buClr>
                <a:schemeClr val="accent1"/>
              </a:buClr>
              <a:defRPr sz="1600">
                <a:solidFill>
                  <a:schemeClr val="bg1"/>
                </a:solidFill>
              </a:defRPr>
            </a:lvl3pPr>
            <a:lvl4pPr>
              <a:lnSpc>
                <a:spcPct val="100000"/>
              </a:lnSpc>
              <a:buClr>
                <a:schemeClr val="accent1"/>
              </a:buClr>
              <a:defRPr sz="1400">
                <a:solidFill>
                  <a:schemeClr val="bg1"/>
                </a:solidFill>
              </a:defRPr>
            </a:lvl4pPr>
            <a:lvl5pPr>
              <a:lnSpc>
                <a:spcPct val="100000"/>
              </a:lnSpc>
              <a:buClr>
                <a:schemeClr val="accent1"/>
              </a:buCl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6181724" y="-9525"/>
            <a:ext cx="6010275" cy="6867525"/>
          </a:xfrm>
        </p:spPr>
        <p:txBody>
          <a:bodyPr/>
          <a:lstStyle/>
          <a:p>
            <a:endParaRPr lang="en-US"/>
          </a:p>
        </p:txBody>
      </p:sp>
    </p:spTree>
    <p:extLst>
      <p:ext uri="{BB962C8B-B14F-4D97-AF65-F5344CB8AC3E}">
        <p14:creationId xmlns:p14="http://schemas.microsoft.com/office/powerpoint/2010/main" val="2469641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_Title and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C7A37B9-B96D-4DF6-BDF9-BA661C07135B}"/>
              </a:ext>
            </a:extLst>
          </p:cNvPr>
          <p:cNvSpPr/>
          <p:nvPr userDrawn="1"/>
        </p:nvSpPr>
        <p:spPr>
          <a:xfrm>
            <a:off x="0" y="-9525"/>
            <a:ext cx="6181724" cy="686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907162" y="914400"/>
            <a:ext cx="4411901" cy="988695"/>
          </a:xfrm>
        </p:spPr>
        <p:txBody>
          <a:bodyPr>
            <a:normAutofit/>
          </a:bodyPr>
          <a:lstStyle>
            <a:lvl1pPr>
              <a:defRPr sz="3600">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904875" y="2030413"/>
            <a:ext cx="4413885" cy="3903662"/>
          </a:xfrm>
        </p:spPr>
        <p:txBody>
          <a:bodyPr>
            <a:normAutofit/>
          </a:bodyPr>
          <a:lstStyle>
            <a:lvl1pPr>
              <a:lnSpc>
                <a:spcPct val="100000"/>
              </a:lnSpc>
              <a:buClr>
                <a:schemeClr val="accent1"/>
              </a:buClr>
              <a:defRPr sz="2000">
                <a:solidFill>
                  <a:schemeClr val="bg1"/>
                </a:solidFill>
              </a:defRPr>
            </a:lvl1pPr>
            <a:lvl2pPr>
              <a:lnSpc>
                <a:spcPct val="100000"/>
              </a:lnSpc>
              <a:buClr>
                <a:schemeClr val="accent1"/>
              </a:buClr>
              <a:defRPr sz="1800">
                <a:solidFill>
                  <a:schemeClr val="bg1"/>
                </a:solidFill>
              </a:defRPr>
            </a:lvl2pPr>
            <a:lvl3pPr>
              <a:lnSpc>
                <a:spcPct val="100000"/>
              </a:lnSpc>
              <a:buClr>
                <a:schemeClr val="accent1"/>
              </a:buClr>
              <a:defRPr sz="1600">
                <a:solidFill>
                  <a:schemeClr val="bg1"/>
                </a:solidFill>
              </a:defRPr>
            </a:lvl3pPr>
            <a:lvl4pPr>
              <a:lnSpc>
                <a:spcPct val="100000"/>
              </a:lnSpc>
              <a:buClr>
                <a:schemeClr val="accent1"/>
              </a:buClr>
              <a:defRPr sz="1400">
                <a:solidFill>
                  <a:schemeClr val="bg1"/>
                </a:solidFill>
              </a:defRPr>
            </a:lvl4pPr>
            <a:lvl5pPr>
              <a:lnSpc>
                <a:spcPct val="100000"/>
              </a:lnSpc>
              <a:buClr>
                <a:schemeClr val="accent1"/>
              </a:buCl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1F414864-D741-4EA1-B9FB-5DA81FB4A0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8558" r="32123"/>
          <a:stretch/>
        </p:blipFill>
        <p:spPr>
          <a:xfrm>
            <a:off x="6182139" y="0"/>
            <a:ext cx="6013174" cy="6858000"/>
          </a:xfrm>
          <a:prstGeom prst="rect">
            <a:avLst/>
          </a:prstGeom>
        </p:spPr>
      </p:pic>
    </p:spTree>
    <p:extLst>
      <p:ext uri="{BB962C8B-B14F-4D97-AF65-F5344CB8AC3E}">
        <p14:creationId xmlns:p14="http://schemas.microsoft.com/office/powerpoint/2010/main" val="3253428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6717792" y="941832"/>
            <a:ext cx="456727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715505" y="2057845"/>
            <a:ext cx="4569333"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9524" y="-9525"/>
            <a:ext cx="6010275" cy="6867525"/>
          </a:xfrm>
        </p:spPr>
        <p:txBody>
          <a:bodyPr/>
          <a:lstStyle/>
          <a:p>
            <a:endParaRPr lang="en-US"/>
          </a:p>
        </p:txBody>
      </p:sp>
      <p:pic>
        <p:nvPicPr>
          <p:cNvPr id="7" name="Picture 6">
            <a:extLst>
              <a:ext uri="{FF2B5EF4-FFF2-40B4-BE49-F238E27FC236}">
                <a16:creationId xmlns:a16="http://schemas.microsoft.com/office/drawing/2014/main" id="{D4885E0D-A875-4E66-BC36-E9302CE367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spTree>
    <p:extLst>
      <p:ext uri="{BB962C8B-B14F-4D97-AF65-F5344CB8AC3E}">
        <p14:creationId xmlns:p14="http://schemas.microsoft.com/office/powerpoint/2010/main" val="23786902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0ze lef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6717792" y="941832"/>
            <a:ext cx="4567279" cy="988695"/>
          </a:xfrm>
        </p:spPr>
        <p:txBody>
          <a:bodyPr>
            <a:normAutofit/>
          </a:bodyPr>
          <a:lstStyle>
            <a:lvl1pPr>
              <a:defRPr sz="3600">
                <a:solidFill>
                  <a:schemeClr val="accent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715505" y="2057845"/>
            <a:ext cx="4569333" cy="3903662"/>
          </a:xfrm>
        </p:spPr>
        <p:txBody>
          <a:bodyP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2244BC01-4E70-41C4-BB30-F9975D2D91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11190060" y="5251830"/>
            <a:ext cx="1183766" cy="220477"/>
          </a:xfrm>
          <a:prstGeom prst="rect">
            <a:avLst/>
          </a:prstGeom>
        </p:spPr>
      </p:pic>
      <p:pic>
        <p:nvPicPr>
          <p:cNvPr id="5" name="Picture 4">
            <a:extLst>
              <a:ext uri="{FF2B5EF4-FFF2-40B4-BE49-F238E27FC236}">
                <a16:creationId xmlns:a16="http://schemas.microsoft.com/office/drawing/2014/main" id="{28F565C4-38D7-45BC-9FB6-B22395DE419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50000"/>
          <a:stretch/>
        </p:blipFill>
        <p:spPr>
          <a:xfrm>
            <a:off x="0" y="0"/>
            <a:ext cx="6096000" cy="6858000"/>
          </a:xfrm>
          <a:prstGeom prst="rect">
            <a:avLst/>
          </a:prstGeom>
        </p:spPr>
      </p:pic>
    </p:spTree>
    <p:extLst>
      <p:ext uri="{BB962C8B-B14F-4D97-AF65-F5344CB8AC3E}">
        <p14:creationId xmlns:p14="http://schemas.microsoft.com/office/powerpoint/2010/main" val="36577804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4B953E-9F9C-423F-8F70-04738DEA7E0D}"/>
              </a:ext>
            </a:extLst>
          </p:cNvPr>
          <p:cNvPicPr>
            <a:picLocks noChangeAspect="1"/>
          </p:cNvPicPr>
          <p:nvPr userDrawn="1"/>
        </p:nvPicPr>
        <p:blipFill>
          <a:blip r:embed="rId2" cstate="email">
            <a:extLst>
              <a:ext uri="{28A0092B-C50C-407E-A947-70E740481C1C}">
                <a14:useLocalDpi xmlns:a14="http://schemas.microsoft.com/office/drawing/2010/main"/>
              </a:ext>
            </a:extLst>
          </a:blip>
          <a:srcRect l="24813" r="24813"/>
          <a:stretch/>
        </p:blipFill>
        <p:spPr>
          <a:xfrm>
            <a:off x="-121920" y="0"/>
            <a:ext cx="6141719" cy="6858000"/>
          </a:xfrm>
          <a:prstGeom prst="rect">
            <a:avLst/>
          </a:prstGeom>
        </p:spPr>
      </p:pic>
      <p:sp>
        <p:nvSpPr>
          <p:cNvPr id="2" name="Title 1">
            <a:extLst>
              <a:ext uri="{FF2B5EF4-FFF2-40B4-BE49-F238E27FC236}">
                <a16:creationId xmlns:a16="http://schemas.microsoft.com/office/drawing/2014/main" id="{FFFB5D9E-15C0-45FF-9FC1-28DD968070DE}"/>
              </a:ext>
            </a:extLst>
          </p:cNvPr>
          <p:cNvSpPr>
            <a:spLocks noGrp="1"/>
          </p:cNvSpPr>
          <p:nvPr>
            <p:ph type="title"/>
          </p:nvPr>
        </p:nvSpPr>
        <p:spPr>
          <a:xfrm>
            <a:off x="188975" y="2729484"/>
            <a:ext cx="5440681" cy="1399032"/>
          </a:xfrm>
          <a:noFill/>
        </p:spPr>
        <p:txBody>
          <a:bodyPr>
            <a:noAutofit/>
          </a:bodyPr>
          <a:lstStyle>
            <a:lvl1pPr algn="r">
              <a:lnSpc>
                <a:spcPct val="100000"/>
              </a:lnSpc>
              <a:defRPr sz="8000" b="1">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33CAD328-BC66-41F6-A6E3-3732C4FDAAD8}"/>
              </a:ext>
            </a:extLst>
          </p:cNvPr>
          <p:cNvSpPr>
            <a:spLocks noGrp="1"/>
          </p:cNvSpPr>
          <p:nvPr>
            <p:ph type="body" sz="quarter" idx="10"/>
          </p:nvPr>
        </p:nvSpPr>
        <p:spPr>
          <a:xfrm>
            <a:off x="6873240" y="941832"/>
            <a:ext cx="4411598" cy="5019675"/>
          </a:xfrm>
        </p:spPr>
        <p:txBody>
          <a:bodyPr anchor="ctr">
            <a:normAutofit/>
          </a:bodyPr>
          <a:lstStyle>
            <a:lvl1pPr>
              <a:lnSpc>
                <a:spcPct val="100000"/>
              </a:lnSpc>
              <a:buClr>
                <a:schemeClr val="accent1"/>
              </a:buClr>
              <a:defRPr sz="2000">
                <a:solidFill>
                  <a:schemeClr val="tx1">
                    <a:lumMod val="65000"/>
                    <a:lumOff val="35000"/>
                  </a:schemeClr>
                </a:solidFill>
              </a:defRPr>
            </a:lvl1pPr>
            <a:lvl2pPr>
              <a:lnSpc>
                <a:spcPct val="100000"/>
              </a:lnSpc>
              <a:buClr>
                <a:schemeClr val="accent1"/>
              </a:buClr>
              <a:defRPr sz="1800">
                <a:solidFill>
                  <a:schemeClr val="tx1">
                    <a:lumMod val="65000"/>
                    <a:lumOff val="35000"/>
                  </a:schemeClr>
                </a:solidFill>
              </a:defRPr>
            </a:lvl2pPr>
            <a:lvl3pPr>
              <a:lnSpc>
                <a:spcPct val="100000"/>
              </a:lnSpc>
              <a:buClr>
                <a:schemeClr val="accent1"/>
              </a:buClr>
              <a:defRPr sz="1600">
                <a:solidFill>
                  <a:schemeClr val="tx1">
                    <a:lumMod val="65000"/>
                    <a:lumOff val="35000"/>
                  </a:schemeClr>
                </a:solidFill>
              </a:defRPr>
            </a:lvl3pPr>
            <a:lvl4pPr>
              <a:lnSpc>
                <a:spcPct val="100000"/>
              </a:lnSpc>
              <a:buClr>
                <a:schemeClr val="accent1"/>
              </a:buClr>
              <a:defRPr sz="1400">
                <a:solidFill>
                  <a:schemeClr val="tx1">
                    <a:lumMod val="65000"/>
                    <a:lumOff val="35000"/>
                  </a:schemeClr>
                </a:solidFill>
              </a:defRPr>
            </a:lvl4pPr>
            <a:lvl5pPr>
              <a:lnSpc>
                <a:spcPct val="100000"/>
              </a:lnSpc>
              <a:buClr>
                <a:schemeClr val="accent1"/>
              </a:buClr>
              <a:defRPr sz="14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705514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6_Title and Content">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3D17E95-06EB-41D2-A082-0C649A8A6C55}"/>
              </a:ext>
            </a:extLst>
          </p:cNvPr>
          <p:cNvSpPr>
            <a:spLocks noGrp="1"/>
          </p:cNvSpPr>
          <p:nvPr>
            <p:ph type="pic" sz="quarter" idx="11"/>
          </p:nvPr>
        </p:nvSpPr>
        <p:spPr>
          <a:xfrm>
            <a:off x="9524" y="-9525"/>
            <a:ext cx="6010275" cy="6867525"/>
          </a:xfrm>
        </p:spPr>
        <p:txBody>
          <a:bodyPr/>
          <a:lstStyle/>
          <a:p>
            <a:endParaRPr lang="en-US"/>
          </a:p>
        </p:txBody>
      </p:sp>
      <p:sp>
        <p:nvSpPr>
          <p:cNvPr id="5" name="Rectangle 4">
            <a:extLst>
              <a:ext uri="{FF2B5EF4-FFF2-40B4-BE49-F238E27FC236}">
                <a16:creationId xmlns:a16="http://schemas.microsoft.com/office/drawing/2014/main" id="{A69C64C9-687C-4767-A4AF-8D2D3A950EEE}"/>
              </a:ext>
            </a:extLst>
          </p:cNvPr>
          <p:cNvSpPr/>
          <p:nvPr userDrawn="1"/>
        </p:nvSpPr>
        <p:spPr>
          <a:xfrm>
            <a:off x="6019799" y="-9525"/>
            <a:ext cx="6181724" cy="686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FD7E66F-ECEF-4CD3-B0BB-5A2B382B9729}"/>
              </a:ext>
            </a:extLst>
          </p:cNvPr>
          <p:cNvSpPr>
            <a:spLocks noGrp="1"/>
          </p:cNvSpPr>
          <p:nvPr>
            <p:ph type="title"/>
          </p:nvPr>
        </p:nvSpPr>
        <p:spPr>
          <a:xfrm>
            <a:off x="6875527" y="914400"/>
            <a:ext cx="4567279" cy="988695"/>
          </a:xfrm>
        </p:spPr>
        <p:txBody>
          <a:bodyPr>
            <a:normAutofit/>
          </a:bodyPr>
          <a:lstStyle>
            <a:lvl1pPr>
              <a:defRPr sz="3600">
                <a:solidFill>
                  <a:schemeClr val="bg1"/>
                </a:solidFill>
              </a:defRPr>
            </a:lvl1pPr>
          </a:lstStyle>
          <a:p>
            <a:r>
              <a:rPr lang="en-US" dirty="0"/>
              <a:t>Click to edit Master title style</a:t>
            </a:r>
          </a:p>
        </p:txBody>
      </p:sp>
      <p:sp>
        <p:nvSpPr>
          <p:cNvPr id="8" name="Text Placeholder 9">
            <a:extLst>
              <a:ext uri="{FF2B5EF4-FFF2-40B4-BE49-F238E27FC236}">
                <a16:creationId xmlns:a16="http://schemas.microsoft.com/office/drawing/2014/main" id="{34CC954C-C656-4F3D-9823-0B4A5BAD9CC3}"/>
              </a:ext>
            </a:extLst>
          </p:cNvPr>
          <p:cNvSpPr>
            <a:spLocks noGrp="1"/>
          </p:cNvSpPr>
          <p:nvPr>
            <p:ph type="body" sz="quarter" idx="10"/>
          </p:nvPr>
        </p:nvSpPr>
        <p:spPr>
          <a:xfrm>
            <a:off x="6873240" y="2030413"/>
            <a:ext cx="4569333" cy="3903662"/>
          </a:xfrm>
        </p:spPr>
        <p:txBody>
          <a:bodyPr>
            <a:normAutofit/>
          </a:bodyPr>
          <a:lstStyle>
            <a:lvl1pPr>
              <a:lnSpc>
                <a:spcPct val="100000"/>
              </a:lnSpc>
              <a:buClr>
                <a:schemeClr val="accent1"/>
              </a:buClr>
              <a:defRPr sz="2000">
                <a:solidFill>
                  <a:schemeClr val="bg1"/>
                </a:solidFill>
              </a:defRPr>
            </a:lvl1pPr>
            <a:lvl2pPr>
              <a:lnSpc>
                <a:spcPct val="100000"/>
              </a:lnSpc>
              <a:buClr>
                <a:schemeClr val="accent1"/>
              </a:buClr>
              <a:defRPr sz="1800">
                <a:solidFill>
                  <a:schemeClr val="bg1"/>
                </a:solidFill>
              </a:defRPr>
            </a:lvl2pPr>
            <a:lvl3pPr>
              <a:lnSpc>
                <a:spcPct val="100000"/>
              </a:lnSpc>
              <a:buClr>
                <a:schemeClr val="accent1"/>
              </a:buClr>
              <a:defRPr sz="1600">
                <a:solidFill>
                  <a:schemeClr val="bg1"/>
                </a:solidFill>
              </a:defRPr>
            </a:lvl3pPr>
            <a:lvl4pPr>
              <a:lnSpc>
                <a:spcPct val="100000"/>
              </a:lnSpc>
              <a:buClr>
                <a:schemeClr val="accent1"/>
              </a:buClr>
              <a:defRPr sz="1400">
                <a:solidFill>
                  <a:schemeClr val="bg1"/>
                </a:solidFill>
              </a:defRPr>
            </a:lvl4pPr>
            <a:lvl5pPr>
              <a:lnSpc>
                <a:spcPct val="100000"/>
              </a:lnSpc>
              <a:buClr>
                <a:schemeClr val="accent1"/>
              </a:buCl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54542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8009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21462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93152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3912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58609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49215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08397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16332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29681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46804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13818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2.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F784B-AFCF-6D62-5A87-C80F9F80CC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C7F9D1-395B-61CE-527A-D890EF5BCF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568175-8053-89CD-942C-4AD7A97D11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7F76AD54-BA94-7CB8-E434-0F401C2680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076AA6-3064-906F-9FE9-A4670502C9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411F2-8B91-4E97-9793-0CA1CE6354C6}" type="slidenum">
              <a:rPr lang="en-US" smtClean="0"/>
              <a:t>‹#›</a:t>
            </a:fld>
            <a:endParaRPr lang="en-US"/>
          </a:p>
        </p:txBody>
      </p:sp>
    </p:spTree>
    <p:extLst>
      <p:ext uri="{BB962C8B-B14F-4D97-AF65-F5344CB8AC3E}">
        <p14:creationId xmlns:p14="http://schemas.microsoft.com/office/powerpoint/2010/main" val="359196867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649" r:id="rId15"/>
    <p:sldLayoutId id="2147483680" r:id="rId16"/>
    <p:sldLayoutId id="2147483650" r:id="rId17"/>
    <p:sldLayoutId id="2147483684" r:id="rId18"/>
    <p:sldLayoutId id="2147483685" r:id="rId19"/>
    <p:sldLayoutId id="2147483691" r:id="rId20"/>
    <p:sldLayoutId id="2147483686" r:id="rId21"/>
    <p:sldLayoutId id="2147483683" r:id="rId22"/>
    <p:sldLayoutId id="2147483678" r:id="rId23"/>
    <p:sldLayoutId id="2147483657" r:id="rId24"/>
    <p:sldLayoutId id="2147483668" r:id="rId25"/>
    <p:sldLayoutId id="2147483669" r:id="rId26"/>
    <p:sldLayoutId id="2147483672" r:id="rId27"/>
    <p:sldLayoutId id="2147483673" r:id="rId28"/>
    <p:sldLayoutId id="2147483674" r:id="rId29"/>
    <p:sldLayoutId id="2147483675" r:id="rId30"/>
    <p:sldLayoutId id="2147483676" r:id="rId31"/>
    <p:sldLayoutId id="2147483688" r:id="rId32"/>
    <p:sldLayoutId id="2147483658" r:id="rId33"/>
    <p:sldLayoutId id="2147483659" r:id="rId34"/>
    <p:sldLayoutId id="2147483660" r:id="rId35"/>
    <p:sldLayoutId id="2147483651" r:id="rId36"/>
    <p:sldLayoutId id="2147483656" r:id="rId37"/>
    <p:sldLayoutId id="2147483663" r:id="rId38"/>
    <p:sldLayoutId id="2147483662" r:id="rId39"/>
    <p:sldLayoutId id="2147483652" r:id="rId40"/>
    <p:sldLayoutId id="2147483667" r:id="rId41"/>
    <p:sldLayoutId id="2147483689" r:id="rId42"/>
    <p:sldLayoutId id="2147483654" r:id="rId43"/>
    <p:sldLayoutId id="2147483670" r:id="rId44"/>
    <p:sldLayoutId id="2147483653" r:id="rId45"/>
    <p:sldLayoutId id="2147483690" r:id="rId46"/>
    <p:sldLayoutId id="2147483664" r:id="rId47"/>
    <p:sldLayoutId id="2147483655" r:id="rId4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34" userDrawn="1">
          <p15:clr>
            <a:srgbClr val="F26B43"/>
          </p15:clr>
        </p15:guide>
        <p15:guide id="4" orient="horz" pos="223" userDrawn="1">
          <p15:clr>
            <a:srgbClr val="F26B43"/>
          </p15:clr>
        </p15:guide>
        <p15:guide id="5" orient="horz" pos="4084" userDrawn="1">
          <p15:clr>
            <a:srgbClr val="F26B43"/>
          </p15:clr>
        </p15:guide>
        <p15:guide id="6" pos="747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0531746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3.xml"/><Relationship Id="rId5" Type="http://schemas.openxmlformats.org/officeDocument/2006/relationships/image" Target="../media/image35.jpeg"/><Relationship Id="rId4" Type="http://schemas.openxmlformats.org/officeDocument/2006/relationships/image" Target="../media/image34.jpeg"/></Relationships>
</file>

<file path=ppt/slides/_rels/slide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55.xml"/><Relationship Id="rId5" Type="http://schemas.openxmlformats.org/officeDocument/2006/relationships/image" Target="../media/image46.png"/><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jpeg"/></Relationships>
</file>

<file path=ppt/slides/_rels/slide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png"/></Relationships>
</file>

<file path=ppt/slides/_rels/slide1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71.jpeg"/></Relationships>
</file>

<file path=ppt/slides/_rels/slide1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jpeg"/></Relationships>
</file>

<file path=ppt/slides/_rels/slide1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jpeg"/></Relationships>
</file>

<file path=ppt/slides/_rels/slide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png"/></Relationships>
</file>

<file path=ppt/slides/_rels/slide1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jpeg"/><Relationship Id="rId4" Type="http://schemas.openxmlformats.org/officeDocument/2006/relationships/image" Target="../media/image88.jpeg"/></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18" Type="http://schemas.openxmlformats.org/officeDocument/2006/relationships/diagramData" Target="../diagrams/data5.xml"/><Relationship Id="rId3" Type="http://schemas.openxmlformats.org/officeDocument/2006/relationships/diagramLayout" Target="../diagrams/layout2.xml"/><Relationship Id="rId21" Type="http://schemas.openxmlformats.org/officeDocument/2006/relationships/diagramColors" Target="../diagrams/colors5.xml"/><Relationship Id="rId7" Type="http://schemas.openxmlformats.org/officeDocument/2006/relationships/image" Target="../media/image48.png"/><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diagramData" Target="../diagrams/data2.xml"/><Relationship Id="rId16" Type="http://schemas.openxmlformats.org/officeDocument/2006/relationships/diagramColors" Target="../diagrams/colors4.xml"/><Relationship Id="rId20" Type="http://schemas.openxmlformats.org/officeDocument/2006/relationships/diagramQuickStyle" Target="../diagrams/quickStyle5.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19" Type="http://schemas.openxmlformats.org/officeDocument/2006/relationships/diagramLayout" Target="../diagrams/layout5.xml"/><Relationship Id="rId4" Type="http://schemas.openxmlformats.org/officeDocument/2006/relationships/diagramQuickStyle" Target="../diagrams/quickStyle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s>
</file>

<file path=ppt/slides/_rels/slide2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jpe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2.png"/><Relationship Id="rId7" Type="http://schemas.openxmlformats.org/officeDocument/2006/relationships/image" Target="../media/image99.jpe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5.png"/><Relationship Id="rId4" Type="http://schemas.openxmlformats.org/officeDocument/2006/relationships/image" Target="../media/image98.png"/></Relationships>
</file>

<file path=ppt/slides/_rels/slide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2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2.xml"/><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D258A-B665-4BED-9461-2323CE356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E3C154-800D-2EB7-92B1-7145C57F5D1C}"/>
              </a:ext>
            </a:extLst>
          </p:cNvPr>
          <p:cNvSpPr>
            <a:spLocks noGrp="1"/>
          </p:cNvSpPr>
          <p:nvPr>
            <p:ph type="title"/>
          </p:nvPr>
        </p:nvSpPr>
        <p:spPr>
          <a:xfrm>
            <a:off x="499872" y="2734523"/>
            <a:ext cx="3241513" cy="801277"/>
          </a:xfrm>
          <a:effectLst>
            <a:softEdge rad="31750"/>
          </a:effectLst>
          <a:scene3d>
            <a:camera prst="orthographicFront"/>
            <a:lightRig rig="threePt" dir="t"/>
          </a:scene3d>
          <a:sp3d>
            <a:bevelT w="101600" prst="riblet"/>
          </a:sp3d>
        </p:spPr>
        <p:txBody>
          <a:bodyPr>
            <a:normAutofit fontScale="90000"/>
          </a:bodyPr>
          <a:lstStyle/>
          <a:p>
            <a:r>
              <a:rPr lang="en-US" sz="5400" b="1" dirty="0">
                <a:solidFill>
                  <a:srgbClr val="3953A4"/>
                </a:solidFill>
                <a:latin typeface="Oswald" panose="00000500000000000000" pitchFamily="2" charset="-52"/>
              </a:rPr>
              <a:t>FEROINVEST</a:t>
            </a:r>
            <a:r>
              <a:rPr lang="en-US" sz="5400" b="1" dirty="0">
                <a:solidFill>
                  <a:srgbClr val="00B050"/>
                </a:solidFill>
                <a:latin typeface="Oswald" panose="00000500000000000000" pitchFamily="2" charset="-52"/>
              </a:rPr>
              <a:t> </a:t>
            </a:r>
          </a:p>
        </p:txBody>
      </p:sp>
      <p:sp>
        <p:nvSpPr>
          <p:cNvPr id="3" name="Text Placeholder 2">
            <a:extLst>
              <a:ext uri="{FF2B5EF4-FFF2-40B4-BE49-F238E27FC236}">
                <a16:creationId xmlns:a16="http://schemas.microsoft.com/office/drawing/2014/main" id="{2BF344A1-08B7-FDCF-7698-2A7AB0CA16D7}"/>
              </a:ext>
            </a:extLst>
          </p:cNvPr>
          <p:cNvSpPr>
            <a:spLocks noGrp="1"/>
          </p:cNvSpPr>
          <p:nvPr>
            <p:ph type="body" sz="quarter" idx="11"/>
          </p:nvPr>
        </p:nvSpPr>
        <p:spPr>
          <a:xfrm>
            <a:off x="499872" y="3429000"/>
            <a:ext cx="6039577" cy="1792691"/>
          </a:xfrm>
          <a:effectLst>
            <a:outerShdw blurRad="63500" sx="102000" sy="102000" algn="ctr" rotWithShape="0">
              <a:prstClr val="black">
                <a:alpha val="40000"/>
              </a:prstClr>
            </a:outerShdw>
          </a:effectLst>
        </p:spPr>
        <p:txBody>
          <a:bodyPr>
            <a:normAutofit fontScale="25000" lnSpcReduction="20000"/>
          </a:bodyPr>
          <a:lstStyle/>
          <a:p>
            <a:pPr marL="0" indent="0"/>
            <a:endParaRPr lang="en-US" dirty="0"/>
          </a:p>
          <a:p>
            <a:pPr marL="0" indent="0"/>
            <a:r>
              <a:rPr lang="en-US" sz="9600" b="1" dirty="0">
                <a:latin typeface="Oswald" panose="00000500000000000000" pitchFamily="2" charset="-52"/>
              </a:rPr>
              <a:t>Leaders in </a:t>
            </a:r>
            <a:r>
              <a:rPr lang="en-US" sz="9600" b="1" dirty="0">
                <a:solidFill>
                  <a:schemeClr val="accent2"/>
                </a:solidFill>
                <a:latin typeface="Oswald" panose="00000500000000000000" pitchFamily="2" charset="-52"/>
              </a:rPr>
              <a:t>RENEWABLE ENERGY </a:t>
            </a:r>
            <a:r>
              <a:rPr lang="en-US" sz="9600" b="1" dirty="0">
                <a:latin typeface="Oswald" panose="00000500000000000000" pitchFamily="2" charset="-52"/>
              </a:rPr>
              <a:t>for 22 years</a:t>
            </a:r>
            <a:endParaRPr lang="sr-Latn-RS" sz="9600" b="1" dirty="0">
              <a:latin typeface="Oswald" panose="00000500000000000000" pitchFamily="2" charset="-52"/>
            </a:endParaRPr>
          </a:p>
          <a:p>
            <a:pPr marL="0" indent="0"/>
            <a:endParaRPr lang="en-US" sz="9600" dirty="0"/>
          </a:p>
          <a:p>
            <a:pPr marL="0" indent="0">
              <a:lnSpc>
                <a:spcPct val="120000"/>
              </a:lnSpc>
            </a:pPr>
            <a:r>
              <a:rPr lang="en-US" sz="9600" b="1" dirty="0">
                <a:latin typeface="Oswald" panose="00000500000000000000" pitchFamily="2" charset="-52"/>
              </a:rPr>
              <a:t>Optimal solution for </a:t>
            </a:r>
            <a:r>
              <a:rPr lang="en-US" sz="9600" b="1" dirty="0">
                <a:solidFill>
                  <a:schemeClr val="tx2">
                    <a:lumMod val="60000"/>
                    <a:lumOff val="40000"/>
                  </a:schemeClr>
                </a:solidFill>
                <a:latin typeface="Oswald" panose="00000500000000000000" pitchFamily="2" charset="-52"/>
              </a:rPr>
              <a:t>BATTERY ENERGY STORAGE SYSTEMS</a:t>
            </a:r>
          </a:p>
        </p:txBody>
      </p:sp>
      <p:pic>
        <p:nvPicPr>
          <p:cNvPr id="23" name="Picture Placeholder 22">
            <a:extLst>
              <a:ext uri="{FF2B5EF4-FFF2-40B4-BE49-F238E27FC236}">
                <a16:creationId xmlns:a16="http://schemas.microsoft.com/office/drawing/2014/main" id="{8C50A41C-656C-3683-AB71-F33FCDFE305E}"/>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4882" b="4882"/>
          <a:stretch>
            <a:fillRect/>
          </a:stretch>
        </p:blipFill>
        <p:spPr/>
      </p:pic>
      <p:pic>
        <p:nvPicPr>
          <p:cNvPr id="35" name="Picture Placeholder 34">
            <a:extLst>
              <a:ext uri="{FF2B5EF4-FFF2-40B4-BE49-F238E27FC236}">
                <a16:creationId xmlns:a16="http://schemas.microsoft.com/office/drawing/2014/main" id="{FA072081-BC73-75B8-23F7-03722C3A0A5B}"/>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t="22768" b="22768"/>
          <a:stretch>
            <a:fillRect/>
          </a:stretch>
        </p:blipFill>
        <p:spPr>
          <a:xfrm>
            <a:off x="8178735" y="-20579"/>
            <a:ext cx="4024410" cy="2296922"/>
          </a:xfrm>
        </p:spPr>
      </p:pic>
      <p:pic>
        <p:nvPicPr>
          <p:cNvPr id="6" name="Picture Placeholder 7">
            <a:extLst>
              <a:ext uri="{FF2B5EF4-FFF2-40B4-BE49-F238E27FC236}">
                <a16:creationId xmlns:a16="http://schemas.microsoft.com/office/drawing/2014/main" id="{17CB8D35-6DBE-3861-9791-A1DB9AF9E72B}"/>
              </a:ext>
            </a:extLst>
          </p:cNvPr>
          <p:cNvPicPr>
            <a:picLocks noGrp="1" noChangeAspect="1"/>
          </p:cNvPicPr>
          <p:nvPr>
            <p:ph type="pic" sz="quarter" idx="18"/>
          </p:nvPr>
        </p:nvPicPr>
        <p:blipFill>
          <a:blip r:embed="rId4" cstate="email">
            <a:extLst>
              <a:ext uri="{28A0092B-C50C-407E-A947-70E740481C1C}">
                <a14:useLocalDpi xmlns:a14="http://schemas.microsoft.com/office/drawing/2010/main"/>
              </a:ext>
            </a:extLst>
          </a:blip>
          <a:srcRect t="12392" b="26871"/>
          <a:stretch>
            <a:fillRect/>
          </a:stretch>
        </p:blipFill>
        <p:spPr>
          <a:xfrm>
            <a:off x="1" y="649"/>
            <a:ext cx="4090202" cy="2266301"/>
          </a:xfrm>
          <a:prstGeom prst="rect">
            <a:avLst/>
          </a:prstGeom>
        </p:spPr>
      </p:pic>
      <p:pic>
        <p:nvPicPr>
          <p:cNvPr id="9" name="Picture Placeholder 8">
            <a:extLst>
              <a:ext uri="{FF2B5EF4-FFF2-40B4-BE49-F238E27FC236}">
                <a16:creationId xmlns:a16="http://schemas.microsoft.com/office/drawing/2014/main" id="{D8DA1B68-D4A2-C02D-A06A-720B9915A1E2}"/>
              </a:ext>
            </a:extLst>
          </p:cNvPr>
          <p:cNvPicPr>
            <a:picLocks noGrp="1" noChangeAspect="1"/>
          </p:cNvPicPr>
          <p:nvPr>
            <p:ph type="pic" sz="quarter" idx="17"/>
          </p:nvPr>
        </p:nvPicPr>
        <p:blipFill>
          <a:blip r:embed="rId5" cstate="email">
            <a:extLst>
              <a:ext uri="{28A0092B-C50C-407E-A947-70E740481C1C}">
                <a14:useLocalDpi xmlns:a14="http://schemas.microsoft.com/office/drawing/2010/main"/>
              </a:ext>
            </a:extLst>
          </a:blip>
          <a:srcRect l="6640" r="6640"/>
          <a:stretch>
            <a:fillRect/>
          </a:stretch>
        </p:blipFill>
        <p:spPr>
          <a:xfrm>
            <a:off x="4090988" y="-9525"/>
            <a:ext cx="4098891" cy="2276475"/>
          </a:xfrm>
          <a:prstGeom prst="rect">
            <a:avLst/>
          </a:prstGeom>
        </p:spPr>
      </p:pic>
      <p:pic>
        <p:nvPicPr>
          <p:cNvPr id="4" name="Picture 3">
            <a:extLst>
              <a:ext uri="{FF2B5EF4-FFF2-40B4-BE49-F238E27FC236}">
                <a16:creationId xmlns:a16="http://schemas.microsoft.com/office/drawing/2014/main" id="{C9763724-A2AF-2614-F739-DEB15D9230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8977" y="119587"/>
            <a:ext cx="1399032" cy="832458"/>
          </a:xfrm>
          <a:prstGeom prst="rect">
            <a:avLst/>
          </a:prstGeom>
        </p:spPr>
      </p:pic>
      <p:pic>
        <p:nvPicPr>
          <p:cNvPr id="5" name="Picture 4" descr="A row of electrical boxes next to solar panels&#10;&#10;AI-generated content may be incorrect.">
            <a:extLst>
              <a:ext uri="{FF2B5EF4-FFF2-40B4-BE49-F238E27FC236}">
                <a16:creationId xmlns:a16="http://schemas.microsoft.com/office/drawing/2014/main" id="{E325C515-ECF5-1947-3C7E-0EEE29051739}"/>
              </a:ext>
            </a:extLst>
          </p:cNvPr>
          <p:cNvPicPr>
            <a:picLocks noChangeAspect="1"/>
          </p:cNvPicPr>
          <p:nvPr/>
        </p:nvPicPr>
        <p:blipFill>
          <a:blip r:embed="rId7" cstate="email">
            <a:extLst>
              <a:ext uri="{28A0092B-C50C-407E-A947-70E740481C1C}">
                <a14:useLocalDpi xmlns:a14="http://schemas.microsoft.com/office/drawing/2010/main"/>
              </a:ext>
            </a:extLst>
          </a:blip>
          <a:srcRect t="8576" b="3534"/>
          <a:stretch>
            <a:fillRect/>
          </a:stretch>
        </p:blipFill>
        <p:spPr>
          <a:xfrm>
            <a:off x="8189880" y="2276343"/>
            <a:ext cx="4002120" cy="2276475"/>
          </a:xfrm>
          <a:prstGeom prst="rect">
            <a:avLst/>
          </a:prstGeom>
        </p:spPr>
      </p:pic>
      <p:sp>
        <p:nvSpPr>
          <p:cNvPr id="7" name="TextBox 6">
            <a:extLst>
              <a:ext uri="{FF2B5EF4-FFF2-40B4-BE49-F238E27FC236}">
                <a16:creationId xmlns:a16="http://schemas.microsoft.com/office/drawing/2014/main" id="{9F003A63-66D6-54A7-DCEF-1D9480CF2236}"/>
              </a:ext>
            </a:extLst>
          </p:cNvPr>
          <p:cNvSpPr txBox="1"/>
          <p:nvPr/>
        </p:nvSpPr>
        <p:spPr>
          <a:xfrm>
            <a:off x="499872" y="5605272"/>
            <a:ext cx="2713225" cy="646331"/>
          </a:xfrm>
          <a:prstGeom prst="rect">
            <a:avLst/>
          </a:prstGeom>
          <a:noFill/>
        </p:spPr>
        <p:txBody>
          <a:bodyPr wrap="square">
            <a:spAutoFit/>
          </a:bodyPr>
          <a:lstStyle/>
          <a:p>
            <a:r>
              <a:rPr lang="en-US" b="1" dirty="0">
                <a:solidFill>
                  <a:srgbClr val="DBEEF4"/>
                </a:solidFill>
              </a:rPr>
              <a:t>OHRID </a:t>
            </a:r>
            <a:r>
              <a:rPr lang="en-US" dirty="0">
                <a:solidFill>
                  <a:srgbClr val="DBEEF4"/>
                </a:solidFill>
              </a:rPr>
              <a:t>                                 </a:t>
            </a:r>
            <a:endParaRPr lang="mk-MK" dirty="0">
              <a:solidFill>
                <a:srgbClr val="DBEEF4"/>
              </a:solidFill>
            </a:endParaRPr>
          </a:p>
          <a:p>
            <a:r>
              <a:rPr lang="en-US" dirty="0">
                <a:solidFill>
                  <a:srgbClr val="DBEEF4"/>
                </a:solidFill>
              </a:rPr>
              <a:t>05.10.2025     </a:t>
            </a:r>
          </a:p>
        </p:txBody>
      </p:sp>
      <p:pic>
        <p:nvPicPr>
          <p:cNvPr id="11" name="Picture 10" descr="A green logo with a lightning bolt&#10;&#10;AI-generated content may be incorrect.">
            <a:extLst>
              <a:ext uri="{FF2B5EF4-FFF2-40B4-BE49-F238E27FC236}">
                <a16:creationId xmlns:a16="http://schemas.microsoft.com/office/drawing/2014/main" id="{7F1BD287-1BE8-132F-83DE-8F3F4C8FC94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40552" y="5741290"/>
            <a:ext cx="1820962" cy="796670"/>
          </a:xfrm>
          <a:prstGeom prst="rect">
            <a:avLst/>
          </a:prstGeom>
        </p:spPr>
      </p:pic>
    </p:spTree>
    <p:extLst>
      <p:ext uri="{BB962C8B-B14F-4D97-AF65-F5344CB8AC3E}">
        <p14:creationId xmlns:p14="http://schemas.microsoft.com/office/powerpoint/2010/main" val="190358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F21A4640-AA3A-4385-B7DE-464AB1793972}"/>
              </a:ext>
            </a:extLst>
          </p:cNvPr>
          <p:cNvSpPr>
            <a:spLocks noGrp="1"/>
          </p:cNvSpPr>
          <p:nvPr>
            <p:ph type="title"/>
          </p:nvPr>
        </p:nvSpPr>
        <p:spPr/>
        <p:txBody>
          <a:bodyPr/>
          <a:lstStyle/>
          <a:p>
            <a:r>
              <a:rPr lang="en-US" sz="900" kern="1200" dirty="0">
                <a:solidFill>
                  <a:schemeClr val="tx1"/>
                </a:solidFill>
                <a:effectLst/>
                <a:latin typeface="+mj-lt"/>
                <a:ea typeface="+mj-ea"/>
                <a:cs typeface="Segoe UI" panose="020B0502040204020203" pitchFamily="34" charset="0"/>
              </a:rPr>
              <a:t>Dreamscape 1</a:t>
            </a:r>
            <a:endParaRPr lang="en-US" dirty="0"/>
          </a:p>
        </p:txBody>
      </p:sp>
      <p:sp>
        <p:nvSpPr>
          <p:cNvPr id="11" name="Right Triangle 10">
            <a:extLst>
              <a:ext uri="{FF2B5EF4-FFF2-40B4-BE49-F238E27FC236}">
                <a16:creationId xmlns:a16="http://schemas.microsoft.com/office/drawing/2014/main" id="{2E085DB8-863C-5868-4B17-2137F0FFE7BC}"/>
              </a:ext>
            </a:extLst>
          </p:cNvPr>
          <p:cNvSpPr/>
          <p:nvPr/>
        </p:nvSpPr>
        <p:spPr>
          <a:xfrm>
            <a:off x="0" y="0"/>
            <a:ext cx="45719" cy="45719"/>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93DC04E-6742-AE29-A664-77C5D3C956D6}"/>
              </a:ext>
            </a:extLst>
          </p:cNvPr>
          <p:cNvSpPr txBox="1"/>
          <p:nvPr/>
        </p:nvSpPr>
        <p:spPr>
          <a:xfrm>
            <a:off x="0" y="0"/>
            <a:ext cx="12192000" cy="9464129"/>
          </a:xfrm>
          <a:prstGeom prst="rect">
            <a:avLst/>
          </a:prstGeom>
          <a:solidFill>
            <a:schemeClr val="accent3">
              <a:lumMod val="20000"/>
              <a:lumOff val="80000"/>
            </a:schemeClr>
          </a:solidFill>
          <a:ln>
            <a:noFill/>
          </a:ln>
          <a:effectLst/>
        </p:spPr>
        <p:txBody>
          <a:bodyPr wrap="square">
            <a:spAutoFit/>
          </a:bodyPr>
          <a:lstStyle/>
          <a:p>
            <a:endParaRPr lang="en-US" sz="1500" b="1" dirty="0">
              <a:effectLst>
                <a:outerShdw blurRad="50800" dist="38100" dir="13500000" algn="br" rotWithShape="0">
                  <a:prstClr val="black">
                    <a:alpha val="40000"/>
                  </a:prstClr>
                </a:outerShdw>
              </a:effectLst>
              <a:latin typeface="Oswald" panose="00000500000000000000" pitchFamily="2" charset="-52"/>
            </a:endParaRPr>
          </a:p>
          <a:p>
            <a:endParaRPr lang="en-US" sz="1500" b="1" dirty="0">
              <a:effectLst>
                <a:outerShdw blurRad="50800" dist="38100" dir="13500000" algn="br" rotWithShape="0">
                  <a:prstClr val="black">
                    <a:alpha val="40000"/>
                  </a:prstClr>
                </a:outerShdw>
              </a:effectLst>
              <a:latin typeface="Oswald" panose="00000500000000000000" pitchFamily="2" charset="-52"/>
            </a:endParaRPr>
          </a:p>
          <a:p>
            <a:endParaRPr lang="en-US" sz="1500" b="1" dirty="0">
              <a:effectLst>
                <a:outerShdw blurRad="50800" dist="38100" dir="13500000" algn="br" rotWithShape="0">
                  <a:prstClr val="black">
                    <a:alpha val="40000"/>
                  </a:prstClr>
                </a:outerShdw>
              </a:effectLst>
              <a:latin typeface="Oswald" panose="00000500000000000000" pitchFamily="2" charset="-52"/>
            </a:endParaRPr>
          </a:p>
          <a:p>
            <a:endParaRPr lang="en-US" sz="1500" b="1" dirty="0">
              <a:effectLst>
                <a:outerShdw blurRad="50800" dist="38100" dir="13500000" algn="br" rotWithShape="0">
                  <a:prstClr val="black">
                    <a:alpha val="40000"/>
                  </a:prstClr>
                </a:outerShdw>
              </a:effectLst>
              <a:latin typeface="Oswald" panose="00000500000000000000" pitchFamily="2" charset="-52"/>
            </a:endParaRPr>
          </a:p>
          <a:p>
            <a:endParaRPr lang="en-US" sz="1500" b="1" dirty="0">
              <a:effectLst>
                <a:outerShdw blurRad="50800" dist="38100" dir="13500000" algn="br" rotWithShape="0">
                  <a:prstClr val="black">
                    <a:alpha val="40000"/>
                  </a:prstClr>
                </a:outerShdw>
              </a:effectLst>
              <a:latin typeface="Oswald" panose="00000500000000000000" pitchFamily="2" charset="-52"/>
            </a:endParaRPr>
          </a:p>
          <a:p>
            <a:endParaRPr lang="en-US" sz="1500" b="1" dirty="0">
              <a:effectLst>
                <a:outerShdw blurRad="50800" dist="38100" dir="13500000" algn="br" rotWithShape="0">
                  <a:prstClr val="black">
                    <a:alpha val="40000"/>
                  </a:prstClr>
                </a:outerShdw>
              </a:effectLst>
              <a:latin typeface="Oswald" panose="00000500000000000000" pitchFamily="2" charset="-52"/>
            </a:endParaRPr>
          </a:p>
          <a:p>
            <a:r>
              <a:rPr lang="en-US" sz="1500" b="1" dirty="0">
                <a:effectLst>
                  <a:outerShdw blurRad="50800" dist="38100" dir="13500000" algn="br" rotWithShape="0">
                    <a:prstClr val="black">
                      <a:alpha val="40000"/>
                    </a:prstClr>
                  </a:outerShdw>
                </a:effectLst>
                <a:latin typeface="Oswald" panose="00000500000000000000" pitchFamily="2" charset="-52"/>
              </a:rPr>
              <a:t>	</a:t>
            </a:r>
            <a:r>
              <a:rPr lang="mk-MK" sz="1500" b="1" dirty="0">
                <a:effectLst>
                  <a:outerShdw blurRad="50800" dist="38100" dir="13500000" algn="br" rotWithShape="0">
                    <a:prstClr val="black">
                      <a:alpha val="40000"/>
                    </a:prstClr>
                  </a:outerShdw>
                </a:effectLst>
                <a:latin typeface="Oswald" panose="00000500000000000000" pitchFamily="2" charset="-52"/>
              </a:rPr>
              <a:t>О</a:t>
            </a:r>
            <a:r>
              <a:rPr lang="en-US" sz="1500" b="1" dirty="0">
                <a:effectLst>
                  <a:outerShdw blurRad="50800" dist="38100" dir="13500000" algn="br" rotWithShape="0">
                    <a:prstClr val="black">
                      <a:alpha val="40000"/>
                    </a:prstClr>
                  </a:outerShdw>
                </a:effectLst>
                <a:latin typeface="Oswald" panose="00000500000000000000" pitchFamily="2" charset="-52"/>
              </a:rPr>
              <a:t>UR MISSION </a:t>
            </a:r>
          </a:p>
          <a:p>
            <a:pPr algn="just"/>
            <a:endParaRPr lang="en-US" sz="1500" i="1" dirty="0">
              <a:latin typeface="Oswald" panose="00000500000000000000" pitchFamily="2" charset="-52"/>
            </a:endParaRPr>
          </a:p>
          <a:p>
            <a:pPr algn="just"/>
            <a:r>
              <a:rPr lang="en-US" sz="1500" i="1" dirty="0">
                <a:latin typeface="Oswald" panose="00000500000000000000" pitchFamily="2" charset="-52"/>
              </a:rPr>
              <a:t>We build power plants from renewable sources</a:t>
            </a:r>
            <a:r>
              <a:rPr lang="sr-Latn-RS" sz="1500" i="1" dirty="0">
                <a:latin typeface="Oswald" panose="00000500000000000000" pitchFamily="2" charset="-52"/>
              </a:rPr>
              <a:t>,</a:t>
            </a:r>
            <a:r>
              <a:rPr lang="en-US" sz="1500" i="1" dirty="0">
                <a:latin typeface="Oswald" panose="00000500000000000000" pitchFamily="2" charset="-52"/>
              </a:rPr>
              <a:t> from which we deliver </a:t>
            </a:r>
          </a:p>
          <a:p>
            <a:pPr algn="just"/>
            <a:r>
              <a:rPr lang="en-US" sz="1500" b="1" i="1" dirty="0">
                <a:latin typeface="Oswald" panose="00000500000000000000" pitchFamily="2" charset="-52"/>
              </a:rPr>
              <a:t>green electricity  </a:t>
            </a:r>
            <a:r>
              <a:rPr lang="en-US" sz="1500" i="1" dirty="0">
                <a:latin typeface="Oswald" panose="00000500000000000000" pitchFamily="2" charset="-52"/>
              </a:rPr>
              <a:t>to our clients, keep the world's capitals clean </a:t>
            </a:r>
          </a:p>
          <a:p>
            <a:pPr algn="just"/>
            <a:r>
              <a:rPr lang="en-US" sz="1500" i="1" dirty="0">
                <a:latin typeface="Oswald" panose="00000500000000000000" pitchFamily="2" charset="-52"/>
              </a:rPr>
              <a:t>with </a:t>
            </a:r>
            <a:r>
              <a:rPr lang="en-US" sz="1500" b="1" i="1" dirty="0">
                <a:latin typeface="Oswald" panose="00000500000000000000" pitchFamily="2" charset="-52"/>
              </a:rPr>
              <a:t>environmentally</a:t>
            </a:r>
            <a:r>
              <a:rPr lang="sr-Latn-RS" sz="1500" b="1" i="1" dirty="0">
                <a:latin typeface="Oswald" panose="00000500000000000000" pitchFamily="2" charset="-52"/>
              </a:rPr>
              <a:t> </a:t>
            </a:r>
            <a:r>
              <a:rPr lang="en-US" sz="1500" b="1" i="1" dirty="0">
                <a:latin typeface="Oswald" panose="00000500000000000000" pitchFamily="2" charset="-52"/>
              </a:rPr>
              <a:t> friendly vehicles </a:t>
            </a:r>
            <a:r>
              <a:rPr lang="en-US" sz="1500" i="1" dirty="0">
                <a:latin typeface="Oswald" panose="00000500000000000000" pitchFamily="2" charset="-52"/>
              </a:rPr>
              <a:t>of advanced </a:t>
            </a:r>
          </a:p>
          <a:p>
            <a:pPr algn="just"/>
            <a:r>
              <a:rPr lang="en-US" sz="1500" i="1" dirty="0">
                <a:latin typeface="Oswald" panose="00000500000000000000" pitchFamily="2" charset="-52"/>
              </a:rPr>
              <a:t>technologies and produce </a:t>
            </a:r>
            <a:r>
              <a:rPr lang="en-US" sz="1500" b="1" i="1" dirty="0">
                <a:latin typeface="Oswald" panose="00000500000000000000" pitchFamily="2" charset="-52"/>
              </a:rPr>
              <a:t>premium metal products </a:t>
            </a:r>
          </a:p>
          <a:p>
            <a:pPr algn="just"/>
            <a:r>
              <a:rPr lang="en-US" sz="1500" i="1" dirty="0">
                <a:latin typeface="Oswald" panose="00000500000000000000" pitchFamily="2" charset="-52"/>
              </a:rPr>
              <a:t>in multiple branches. </a:t>
            </a:r>
          </a:p>
          <a:p>
            <a:pPr algn="just"/>
            <a:endParaRPr lang="en-US" sz="1500" b="1" dirty="0">
              <a:solidFill>
                <a:schemeClr val="tx1">
                  <a:lumMod val="65000"/>
                  <a:lumOff val="35000"/>
                </a:schemeClr>
              </a:solidFill>
              <a:latin typeface="Oswald" panose="00000500000000000000" pitchFamily="2" charset="-52"/>
            </a:endParaRPr>
          </a:p>
          <a:p>
            <a:pPr algn="just"/>
            <a:endParaRPr lang="mk-MK" sz="1500" b="1" dirty="0">
              <a:solidFill>
                <a:schemeClr val="tx1">
                  <a:lumMod val="65000"/>
                  <a:lumOff val="35000"/>
                </a:schemeClr>
              </a:solidFill>
              <a:latin typeface="Oswald" panose="00000500000000000000" pitchFamily="2" charset="-52"/>
            </a:endParaRPr>
          </a:p>
          <a:p>
            <a:pPr algn="just"/>
            <a:endParaRPr lang="mk-MK" sz="1500" b="1" dirty="0">
              <a:solidFill>
                <a:schemeClr val="tx1">
                  <a:lumMod val="65000"/>
                  <a:lumOff val="35000"/>
                </a:schemeClr>
              </a:solidFill>
              <a:latin typeface="Oswald" panose="00000500000000000000" pitchFamily="2" charset="-52"/>
            </a:endParaRPr>
          </a:p>
          <a:p>
            <a:pPr algn="just"/>
            <a:endParaRPr lang="sr-Latn-RS" sz="1500" b="1" dirty="0">
              <a:solidFill>
                <a:schemeClr val="tx1">
                  <a:lumMod val="65000"/>
                  <a:lumOff val="35000"/>
                </a:schemeClr>
              </a:solidFill>
              <a:effectLst>
                <a:outerShdw blurRad="50800" dist="38100" dir="10800000" algn="r" rotWithShape="0">
                  <a:prstClr val="black">
                    <a:alpha val="40000"/>
                  </a:prstClr>
                </a:outerShdw>
              </a:effectLst>
              <a:latin typeface="Oswald" panose="00000500000000000000" pitchFamily="2" charset="-52"/>
            </a:endParaRPr>
          </a:p>
          <a:p>
            <a:pPr algn="just"/>
            <a:endParaRPr lang="en-US" sz="1500" i="1" dirty="0">
              <a:latin typeface="Oswald" panose="00000500000000000000" pitchFamily="2" charset="-52"/>
            </a:endParaRPr>
          </a:p>
          <a:p>
            <a:pPr algn="just"/>
            <a:endParaRPr lang="sr-Latn-RS" sz="1500" i="1" dirty="0">
              <a:latin typeface="Oswald" panose="00000500000000000000" pitchFamily="2" charset="-52"/>
            </a:endParaRPr>
          </a:p>
          <a:p>
            <a:pPr algn="just"/>
            <a:r>
              <a:rPr lang="en-US" sz="1500" b="1" dirty="0">
                <a:ln w="0"/>
                <a:effectLst>
                  <a:outerShdw blurRad="38100" dist="25400" dir="5400000" algn="ctr" rotWithShape="0">
                    <a:srgbClr val="6E747A">
                      <a:alpha val="43000"/>
                    </a:srgbClr>
                  </a:outerShdw>
                </a:effectLst>
                <a:latin typeface="Oswald" panose="00000500000000000000" pitchFamily="2" charset="-52"/>
              </a:rPr>
              <a:t>	</a:t>
            </a:r>
            <a:r>
              <a:rPr lang="sr-Latn-RS" sz="1500" b="1" dirty="0">
                <a:ln w="0"/>
                <a:effectLst>
                  <a:outerShdw blurRad="38100" dist="25400" dir="5400000" algn="ctr" rotWithShape="0">
                    <a:srgbClr val="6E747A">
                      <a:alpha val="43000"/>
                    </a:srgbClr>
                  </a:outerShdw>
                </a:effectLst>
                <a:latin typeface="Oswald" panose="00000500000000000000" pitchFamily="2" charset="-52"/>
              </a:rPr>
              <a:t>ABOUT US</a:t>
            </a:r>
            <a:endParaRPr lang="en-US" sz="1500" b="1" dirty="0">
              <a:ln w="0"/>
              <a:effectLst>
                <a:outerShdw blurRad="38100" dist="25400" dir="5400000" algn="ctr" rotWithShape="0">
                  <a:srgbClr val="6E747A">
                    <a:alpha val="43000"/>
                  </a:srgbClr>
                </a:outerShdw>
              </a:effectLst>
              <a:latin typeface="Oswald" panose="00000500000000000000" pitchFamily="2" charset="-52"/>
            </a:endParaRPr>
          </a:p>
          <a:p>
            <a:pPr marL="285750" indent="-285750">
              <a:buFont typeface="Wingdings" panose="05000000000000000000" pitchFamily="2" charset="2"/>
              <a:buChar char="ü"/>
            </a:pPr>
            <a:r>
              <a:rPr lang="en-US" sz="1400" kern="100" dirty="0">
                <a:latin typeface="Oswald" panose="00000500000000000000" pitchFamily="2" charset="-52"/>
                <a:ea typeface="Calibri" panose="020F0502020204030204" pitchFamily="34" charset="0"/>
                <a:cs typeface="Arial" panose="020B0604020202020204" pitchFamily="34" charset="0"/>
              </a:rPr>
              <a:t>Exporting to 60 countries;</a:t>
            </a:r>
          </a:p>
          <a:p>
            <a:pPr marL="285750" indent="-285750">
              <a:buFont typeface="Wingdings" panose="05000000000000000000" pitchFamily="2" charset="2"/>
              <a:buChar char="ü"/>
            </a:pPr>
            <a:r>
              <a:rPr lang="en-US" sz="1400" kern="100" dirty="0">
                <a:latin typeface="Oswald" panose="00000500000000000000" pitchFamily="2" charset="-52"/>
                <a:ea typeface="Calibri" panose="020F0502020204030204" pitchFamily="34" charset="0"/>
                <a:cs typeface="Arial" panose="020B0604020202020204" pitchFamily="34" charset="0"/>
              </a:rPr>
              <a:t>First investor of RES in the region;</a:t>
            </a:r>
          </a:p>
          <a:p>
            <a:pPr marL="285750" indent="-285750">
              <a:buFont typeface="Wingdings" panose="05000000000000000000" pitchFamily="2" charset="2"/>
              <a:buChar char="ü"/>
            </a:pPr>
            <a:r>
              <a:rPr lang="en-US" sz="1400" kern="100" dirty="0">
                <a:latin typeface="Oswald" panose="00000500000000000000" pitchFamily="2" charset="-52"/>
                <a:ea typeface="Calibri" panose="020F0502020204030204" pitchFamily="34" charset="0"/>
                <a:cs typeface="Arial" panose="020B0604020202020204" pitchFamily="34" charset="0"/>
              </a:rPr>
              <a:t>First manufacturer of hydrogen powered sweeper in </a:t>
            </a:r>
          </a:p>
          <a:p>
            <a:r>
              <a:rPr lang="en-US" sz="1400" kern="100" dirty="0">
                <a:latin typeface="Oswald" panose="00000500000000000000" pitchFamily="2" charset="-52"/>
                <a:ea typeface="Calibri" panose="020F0502020204030204" pitchFamily="34" charset="0"/>
                <a:cs typeface="Arial" panose="020B0604020202020204" pitchFamily="34" charset="0"/>
              </a:rPr>
              <a:t>the world;</a:t>
            </a:r>
          </a:p>
          <a:p>
            <a:pPr marL="285750" indent="-285750">
              <a:buFont typeface="Wingdings" panose="05000000000000000000" pitchFamily="2" charset="2"/>
              <a:buChar char="ü"/>
            </a:pPr>
            <a:r>
              <a:rPr lang="en-US" sz="1400" kern="100" dirty="0">
                <a:latin typeface="Oswald" panose="00000500000000000000" pitchFamily="2" charset="-52"/>
                <a:ea typeface="Calibri" panose="020F0502020204030204" pitchFamily="34" charset="0"/>
                <a:cs typeface="Arial" panose="020B0604020202020204" pitchFamily="34" charset="0"/>
              </a:rPr>
              <a:t>The only ones with a "turnkey" offer for the construction of </a:t>
            </a:r>
          </a:p>
          <a:p>
            <a:r>
              <a:rPr lang="en-US" sz="1400" kern="100" dirty="0">
                <a:latin typeface="Oswald" panose="00000500000000000000" pitchFamily="2" charset="-52"/>
                <a:ea typeface="Calibri" panose="020F0502020204030204" pitchFamily="34" charset="0"/>
                <a:cs typeface="Arial" panose="020B0604020202020204" pitchFamily="34" charset="0"/>
              </a:rPr>
              <a:t>power plants and the purchase of electricity.</a:t>
            </a:r>
            <a:endParaRPr lang="mk-MK" sz="1400" i="1" dirty="0">
              <a:latin typeface="Oswald" panose="00000500000000000000" pitchFamily="2" charset="-52"/>
            </a:endParaRPr>
          </a:p>
          <a:p>
            <a:pPr algn="just"/>
            <a:endParaRPr lang="en-US" sz="1500" i="1" dirty="0">
              <a:latin typeface="Oswald" panose="00000500000000000000" pitchFamily="2" charset="-52"/>
            </a:endParaRPr>
          </a:p>
          <a:p>
            <a:pPr algn="just"/>
            <a:endParaRPr lang="en-US" sz="1500" i="1" dirty="0">
              <a:latin typeface="Oswald" panose="00000500000000000000" pitchFamily="2" charset="-52"/>
            </a:endParaRPr>
          </a:p>
          <a:p>
            <a:pPr algn="just"/>
            <a:endParaRPr lang="en-US" sz="1500" i="1" dirty="0">
              <a:latin typeface="Oswald" panose="00000500000000000000" pitchFamily="2" charset="-52"/>
            </a:endParaRPr>
          </a:p>
          <a:p>
            <a:pPr algn="just"/>
            <a:endParaRPr lang="en-US"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mk-MK" sz="1500" i="1" dirty="0">
              <a:latin typeface="Oswald" panose="00000500000000000000" pitchFamily="2" charset="-52"/>
            </a:endParaRPr>
          </a:p>
          <a:p>
            <a:pPr algn="just"/>
            <a:endParaRPr lang="en-US" sz="1500" i="1" dirty="0">
              <a:latin typeface="Oswald" panose="00000500000000000000" pitchFamily="2" charset="-52"/>
            </a:endParaRPr>
          </a:p>
        </p:txBody>
      </p:sp>
      <p:sp>
        <p:nvSpPr>
          <p:cNvPr id="9" name="TextBox 8">
            <a:extLst>
              <a:ext uri="{FF2B5EF4-FFF2-40B4-BE49-F238E27FC236}">
                <a16:creationId xmlns:a16="http://schemas.microsoft.com/office/drawing/2014/main" id="{18E8B941-40C0-CEF6-3166-05EE74D1267B}"/>
              </a:ext>
            </a:extLst>
          </p:cNvPr>
          <p:cNvSpPr txBox="1"/>
          <p:nvPr/>
        </p:nvSpPr>
        <p:spPr>
          <a:xfrm>
            <a:off x="4862557" y="8067230"/>
            <a:ext cx="184731" cy="369332"/>
          </a:xfrm>
          <a:prstGeom prst="rect">
            <a:avLst/>
          </a:prstGeom>
          <a:noFill/>
        </p:spPr>
        <p:txBody>
          <a:bodyPr wrap="none" rtlCol="0">
            <a:spAutoFit/>
          </a:bodyPr>
          <a:lstStyle/>
          <a:p>
            <a:endParaRPr lang="en-US" dirty="0"/>
          </a:p>
        </p:txBody>
      </p:sp>
      <p:sp>
        <p:nvSpPr>
          <p:cNvPr id="3" name="Freeform 2">
            <a:extLst>
              <a:ext uri="{FF2B5EF4-FFF2-40B4-BE49-F238E27FC236}">
                <a16:creationId xmlns:a16="http://schemas.microsoft.com/office/drawing/2014/main" id="{1967850B-C847-B27A-5D8E-0839F842F40D}"/>
              </a:ext>
            </a:extLst>
          </p:cNvPr>
          <p:cNvSpPr/>
          <p:nvPr/>
        </p:nvSpPr>
        <p:spPr>
          <a:xfrm>
            <a:off x="8289962" y="984769"/>
            <a:ext cx="3598720" cy="5547850"/>
          </a:xfrm>
          <a:custGeom>
            <a:avLst/>
            <a:gdLst/>
            <a:ahLst/>
            <a:cxnLst/>
            <a:rect l="l" t="t" r="r" b="b"/>
            <a:pathLst>
              <a:path w="19070288" h="23837860">
                <a:moveTo>
                  <a:pt x="0" y="0"/>
                </a:moveTo>
                <a:lnTo>
                  <a:pt x="19070288" y="0"/>
                </a:lnTo>
                <a:lnTo>
                  <a:pt x="19070288" y="23837860"/>
                </a:lnTo>
                <a:lnTo>
                  <a:pt x="0" y="23837860"/>
                </a:lnTo>
                <a:lnTo>
                  <a:pt x="0" y="0"/>
                </a:lnTo>
                <a:close/>
              </a:path>
            </a:pathLst>
          </a:custGeom>
          <a:blipFill>
            <a:blip r:embed="rId2" cstate="email">
              <a:extLst>
                <a:ext uri="{28A0092B-C50C-407E-A947-70E740481C1C}">
                  <a14:useLocalDpi xmlns:a14="http://schemas.microsoft.com/office/drawing/2010/main"/>
                </a:ext>
              </a:extLst>
            </a:blip>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endParaRPr lang="en-US"/>
          </a:p>
        </p:txBody>
      </p:sp>
      <p:pic>
        <p:nvPicPr>
          <p:cNvPr id="24" name="Picture 23">
            <a:extLst>
              <a:ext uri="{FF2B5EF4-FFF2-40B4-BE49-F238E27FC236}">
                <a16:creationId xmlns:a16="http://schemas.microsoft.com/office/drawing/2014/main" id="{2D5ED22F-B20B-7B1B-8590-3D6B3D6B3A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7040" y="3017966"/>
            <a:ext cx="1268078" cy="1481456"/>
          </a:xfrm>
          <a:prstGeom prst="rect">
            <a:avLst/>
          </a:prstGeom>
          <a:effectLst>
            <a:glow rad="63500">
              <a:schemeClr val="accent3">
                <a:satMod val="175000"/>
                <a:alpha val="40000"/>
              </a:schemeClr>
            </a:glow>
          </a:effectLst>
        </p:spPr>
      </p:pic>
      <p:pic>
        <p:nvPicPr>
          <p:cNvPr id="7" name="Picture 6">
            <a:extLst>
              <a:ext uri="{FF2B5EF4-FFF2-40B4-BE49-F238E27FC236}">
                <a16:creationId xmlns:a16="http://schemas.microsoft.com/office/drawing/2014/main" id="{3BF28AF6-34AF-C83C-5381-52BFD87CD7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7288" y="4672584"/>
            <a:ext cx="2358776" cy="1407600"/>
          </a:xfrm>
          <a:prstGeom prst="rect">
            <a:avLst/>
          </a:prstGeom>
          <a:effectLst>
            <a:glow rad="101600">
              <a:schemeClr val="accent3">
                <a:satMod val="175000"/>
                <a:alpha val="40000"/>
              </a:schemeClr>
            </a:glow>
          </a:effectLst>
        </p:spPr>
      </p:pic>
      <p:pic>
        <p:nvPicPr>
          <p:cNvPr id="4" name="Picture 3">
            <a:extLst>
              <a:ext uri="{FF2B5EF4-FFF2-40B4-BE49-F238E27FC236}">
                <a16:creationId xmlns:a16="http://schemas.microsoft.com/office/drawing/2014/main" id="{635E374E-B763-1102-789E-2C953618531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47288" y="2234654"/>
            <a:ext cx="2358776" cy="1409060"/>
          </a:xfrm>
          <a:prstGeom prst="rect">
            <a:avLst/>
          </a:prstGeom>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2DD9CDC2-E991-700D-15C0-B50B1F6FD43A}"/>
              </a:ext>
            </a:extLst>
          </p:cNvPr>
          <p:cNvSpPr txBox="1"/>
          <p:nvPr/>
        </p:nvSpPr>
        <p:spPr>
          <a:xfrm>
            <a:off x="8167092" y="6532619"/>
            <a:ext cx="3754169" cy="276999"/>
          </a:xfrm>
          <a:prstGeom prst="rect">
            <a:avLst/>
          </a:prstGeom>
          <a:noFill/>
        </p:spPr>
        <p:txBody>
          <a:bodyPr wrap="none" rtlCol="0">
            <a:spAutoFit/>
          </a:bodyPr>
          <a:lstStyle/>
          <a:p>
            <a:r>
              <a:rPr lang="en-US" sz="1200" i="1" dirty="0"/>
              <a:t>The headquarters of FEROINVEST in </a:t>
            </a:r>
            <a:r>
              <a:rPr lang="sr-Latn-RS" sz="1200" i="1" dirty="0"/>
              <a:t>the Skopje cit</a:t>
            </a:r>
            <a:r>
              <a:rPr lang="en-US" sz="1200" i="1" dirty="0"/>
              <a:t>y </a:t>
            </a:r>
            <a:r>
              <a:rPr lang="en-US" sz="1200" i="1" dirty="0" err="1"/>
              <a:t>centre</a:t>
            </a:r>
            <a:endParaRPr lang="en-US" sz="1200" i="1" dirty="0"/>
          </a:p>
        </p:txBody>
      </p:sp>
      <p:sp>
        <p:nvSpPr>
          <p:cNvPr id="6" name="TextBox 5">
            <a:extLst>
              <a:ext uri="{FF2B5EF4-FFF2-40B4-BE49-F238E27FC236}">
                <a16:creationId xmlns:a16="http://schemas.microsoft.com/office/drawing/2014/main" id="{1B2477E7-2EFA-1CBD-21F7-BD8E534B44F1}"/>
              </a:ext>
            </a:extLst>
          </p:cNvPr>
          <p:cNvSpPr txBox="1"/>
          <p:nvPr/>
        </p:nvSpPr>
        <p:spPr>
          <a:xfrm>
            <a:off x="0" y="153772"/>
            <a:ext cx="9158276" cy="1015663"/>
          </a:xfrm>
          <a:prstGeom prst="rect">
            <a:avLst/>
          </a:prstGeom>
          <a:noFill/>
        </p:spPr>
        <p:txBody>
          <a:bodyPr wrap="none" rtlCol="0">
            <a:spAutoFit/>
          </a:bodyPr>
          <a:lstStyle/>
          <a:p>
            <a:r>
              <a:rPr lang="en-US" sz="2400" b="1" dirty="0">
                <a:ln w="0"/>
                <a:effectLst>
                  <a:outerShdw blurRad="38100" dist="19050" dir="2700000" algn="tl" rotWithShape="0">
                    <a:schemeClr val="dk1">
                      <a:alpha val="40000"/>
                    </a:schemeClr>
                  </a:outerShdw>
                </a:effectLst>
                <a:latin typeface="Oswald" panose="00000500000000000000" pitchFamily="2" charset="-52"/>
              </a:rPr>
              <a:t>For the past 22 years, FERO INVEST has been a leader in its fields. </a:t>
            </a:r>
            <a:r>
              <a:rPr lang="en-US" sz="2400" b="1" dirty="0">
                <a:ln w="0"/>
                <a:solidFill>
                  <a:srgbClr val="C00000"/>
                </a:solidFill>
                <a:effectLst>
                  <a:outerShdw blurRad="38100" dist="19050" dir="2700000" algn="tl" rotWithShape="0">
                    <a:schemeClr val="dk1">
                      <a:alpha val="40000"/>
                    </a:schemeClr>
                  </a:outerShdw>
                </a:effectLst>
                <a:latin typeface="Oswald" panose="00000500000000000000" pitchFamily="2" charset="-52"/>
              </a:rPr>
              <a:t>Now, </a:t>
            </a:r>
          </a:p>
          <a:p>
            <a:r>
              <a:rPr lang="sr-Latn-RS" sz="2400" b="1" dirty="0">
                <a:ln w="0"/>
                <a:solidFill>
                  <a:srgbClr val="3953A4"/>
                </a:solidFill>
                <a:effectLst>
                  <a:outerShdw blurRad="38100" dist="19050" dir="2700000" algn="tl" rotWithShape="0">
                    <a:schemeClr val="dk1">
                      <a:alpha val="40000"/>
                    </a:schemeClr>
                  </a:outerShdw>
                </a:effectLst>
                <a:latin typeface="Oswald" panose="00000500000000000000" pitchFamily="2" charset="-52"/>
              </a:rPr>
              <a:t>F</a:t>
            </a:r>
            <a:r>
              <a:rPr lang="en-US" sz="2400" b="1" dirty="0">
                <a:ln w="0"/>
                <a:solidFill>
                  <a:srgbClr val="3953A4"/>
                </a:solidFill>
                <a:effectLst>
                  <a:outerShdw blurRad="38100" dist="19050" dir="2700000" algn="tl" rotWithShape="0">
                    <a:schemeClr val="dk1">
                      <a:alpha val="40000"/>
                    </a:schemeClr>
                  </a:outerShdw>
                </a:effectLst>
                <a:latin typeface="Oswald" panose="00000500000000000000" pitchFamily="2" charset="-52"/>
              </a:rPr>
              <a:t>ERO INVEST </a:t>
            </a:r>
            <a:r>
              <a:rPr lang="en-US" sz="2400" b="1" dirty="0">
                <a:ln w="0"/>
                <a:solidFill>
                  <a:srgbClr val="C00000"/>
                </a:solidFill>
                <a:effectLst>
                  <a:outerShdw blurRad="38100" dist="19050" dir="2700000" algn="tl" rotWithShape="0">
                    <a:schemeClr val="dk1">
                      <a:alpha val="40000"/>
                    </a:schemeClr>
                  </a:outerShdw>
                </a:effectLst>
                <a:latin typeface="Oswald" panose="00000500000000000000" pitchFamily="2" charset="-52"/>
              </a:rPr>
              <a:t>is shaping the future that will rest on new principles.</a:t>
            </a:r>
            <a:endParaRPr lang="mk-MK" sz="2400" b="1" dirty="0">
              <a:solidFill>
                <a:srgbClr val="C00000"/>
              </a:solidFill>
              <a:latin typeface="Oswald" panose="00000500000000000000" pitchFamily="2" charset="-52"/>
            </a:endParaRPr>
          </a:p>
          <a:p>
            <a:pPr algn="just"/>
            <a:endParaRPr lang="en-US" sz="1200" b="1" dirty="0">
              <a:solidFill>
                <a:srgbClr val="C00000"/>
              </a:solidFill>
              <a:latin typeface="Oswald" panose="00000500000000000000" pitchFamily="2" charset="-52"/>
            </a:endParaRPr>
          </a:p>
        </p:txBody>
      </p:sp>
    </p:spTree>
    <p:extLst>
      <p:ext uri="{BB962C8B-B14F-4D97-AF65-F5344CB8AC3E}">
        <p14:creationId xmlns:p14="http://schemas.microsoft.com/office/powerpoint/2010/main" val="263755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bg1">
                <a:lumMod val="95000"/>
              </a:schemeClr>
            </a:gs>
            <a:gs pos="100000">
              <a:schemeClr val="accent5">
                <a:lumMod val="40000"/>
                <a:lumOff val="60000"/>
              </a:schemeClr>
            </a:gs>
            <a:gs pos="100000">
              <a:srgbClr val="A8D8FA">
                <a:alpha val="100000"/>
              </a:srgbClr>
            </a:gs>
          </a:gsLst>
          <a:lin ang="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2025C0-38DA-E7D3-D76D-E60CF38BBCC8}"/>
              </a:ext>
            </a:extLst>
          </p:cNvPr>
          <p:cNvSpPr/>
          <p:nvPr/>
        </p:nvSpPr>
        <p:spPr>
          <a:xfrm>
            <a:off x="-19838" y="0"/>
            <a:ext cx="1320837" cy="68580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mk-MK" sz="1200" dirty="0">
              <a:solidFill>
                <a:schemeClr val="accent5">
                  <a:lumMod val="50000"/>
                </a:schemeClr>
              </a:solidFill>
              <a:latin typeface="Oswald" panose="00000500000000000000" pitchFamily="2" charset="-52"/>
            </a:endParaRPr>
          </a:p>
          <a:p>
            <a:pPr algn="ctr"/>
            <a:r>
              <a:rPr lang="en-US" sz="1200" dirty="0">
                <a:solidFill>
                  <a:schemeClr val="accent5">
                    <a:lumMod val="50000"/>
                  </a:schemeClr>
                </a:solidFill>
                <a:latin typeface="Oswald" panose="00000500000000000000" pitchFamily="2" charset="-52"/>
              </a:rPr>
              <a:t>Welcome to the corporation that brought the era of renewable sources to Macedonia and the region.</a:t>
            </a:r>
          </a:p>
          <a:p>
            <a:pPr algn="ctr"/>
            <a:endParaRPr lang="en-US" sz="1200" dirty="0">
              <a:solidFill>
                <a:schemeClr val="accent5">
                  <a:lumMod val="50000"/>
                </a:schemeClr>
              </a:solidFill>
              <a:latin typeface="Oswald" panose="00000500000000000000" pitchFamily="2" charset="-52"/>
            </a:endParaRPr>
          </a:p>
          <a:p>
            <a:pPr algn="ctr"/>
            <a:endParaRPr lang="mk-MK" sz="1200" dirty="0">
              <a:solidFill>
                <a:schemeClr val="accent5">
                  <a:lumMod val="50000"/>
                </a:schemeClr>
              </a:solidFill>
              <a:latin typeface="Oswald" panose="00000500000000000000" pitchFamily="2" charset="-52"/>
            </a:endParaRPr>
          </a:p>
          <a:p>
            <a:pPr algn="ctr"/>
            <a:r>
              <a:rPr lang="en-US" sz="1200" dirty="0">
                <a:solidFill>
                  <a:schemeClr val="accent5">
                    <a:lumMod val="50000"/>
                  </a:schemeClr>
                </a:solidFill>
                <a:latin typeface="Oswald" panose="00000500000000000000" pitchFamily="2" charset="-52"/>
              </a:rPr>
              <a:t>Feroinvest is a leader in the construction of RES and in the introduction of electric and hydrogen propulsion in vehicles.</a:t>
            </a:r>
          </a:p>
          <a:p>
            <a:pPr algn="ctr"/>
            <a:endParaRPr lang="en-US" sz="1200" dirty="0">
              <a:solidFill>
                <a:schemeClr val="accent5">
                  <a:lumMod val="50000"/>
                </a:schemeClr>
              </a:solidFill>
              <a:latin typeface="Oswald" panose="00000500000000000000" pitchFamily="2" charset="-52"/>
            </a:endParaRPr>
          </a:p>
          <a:p>
            <a:pPr algn="ctr"/>
            <a:endParaRPr lang="en-US" sz="1200" dirty="0">
              <a:solidFill>
                <a:schemeClr val="accent5">
                  <a:lumMod val="50000"/>
                </a:schemeClr>
              </a:solidFill>
              <a:latin typeface="Oswald" panose="00000500000000000000" pitchFamily="2" charset="-52"/>
            </a:endParaRPr>
          </a:p>
          <a:p>
            <a:pPr algn="ctr"/>
            <a:r>
              <a:rPr lang="en-US" sz="1200" dirty="0">
                <a:solidFill>
                  <a:schemeClr val="accent5">
                    <a:lumMod val="50000"/>
                  </a:schemeClr>
                </a:solidFill>
                <a:latin typeface="Oswald" panose="00000500000000000000" pitchFamily="2" charset="-52"/>
              </a:rPr>
              <a:t>Widespread use of new clean energy sources is our mission in the decade ahead.</a:t>
            </a:r>
          </a:p>
        </p:txBody>
      </p:sp>
      <p:cxnSp>
        <p:nvCxnSpPr>
          <p:cNvPr id="17" name="Straight Connector 16">
            <a:extLst>
              <a:ext uri="{FF2B5EF4-FFF2-40B4-BE49-F238E27FC236}">
                <a16:creationId xmlns:a16="http://schemas.microsoft.com/office/drawing/2014/main" id="{8B368982-ABD2-49DE-8069-01D60550104E}"/>
              </a:ext>
            </a:extLst>
          </p:cNvPr>
          <p:cNvCxnSpPr>
            <a:cxnSpLocks/>
          </p:cNvCxnSpPr>
          <p:nvPr/>
        </p:nvCxnSpPr>
        <p:spPr>
          <a:xfrm>
            <a:off x="3070463" y="3891676"/>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63B6763-0F6E-46A0-836B-B286B79F9BC0}"/>
              </a:ext>
            </a:extLst>
          </p:cNvPr>
          <p:cNvCxnSpPr>
            <a:cxnSpLocks/>
          </p:cNvCxnSpPr>
          <p:nvPr/>
        </p:nvCxnSpPr>
        <p:spPr>
          <a:xfrm>
            <a:off x="1277112" y="1615201"/>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271A9CD-B8BB-4FE9-99A5-F44FF1053507}"/>
              </a:ext>
            </a:extLst>
          </p:cNvPr>
          <p:cNvCxnSpPr/>
          <p:nvPr/>
        </p:nvCxnSpPr>
        <p:spPr>
          <a:xfrm>
            <a:off x="1121664" y="3897201"/>
            <a:ext cx="10370439" cy="0"/>
          </a:xfrm>
          <a:prstGeom prst="line">
            <a:avLst/>
          </a:prstGeom>
          <a:ln w="2222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B674E08-74D3-4DE7-8842-81ADD2AA9275}"/>
              </a:ext>
            </a:extLst>
          </p:cNvPr>
          <p:cNvSpPr/>
          <p:nvPr/>
        </p:nvSpPr>
        <p:spPr>
          <a:xfrm>
            <a:off x="1121664"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9" name="TextBox 8">
            <a:extLst>
              <a:ext uri="{FF2B5EF4-FFF2-40B4-BE49-F238E27FC236}">
                <a16:creationId xmlns:a16="http://schemas.microsoft.com/office/drawing/2014/main" id="{99BD402F-F827-450E-8E77-0FAB511A2A4F}"/>
              </a:ext>
            </a:extLst>
          </p:cNvPr>
          <p:cNvSpPr txBox="1"/>
          <p:nvPr/>
        </p:nvSpPr>
        <p:spPr>
          <a:xfrm>
            <a:off x="1432568" y="1563624"/>
            <a:ext cx="1147183" cy="307777"/>
          </a:xfrm>
          <a:prstGeom prst="rect">
            <a:avLst/>
          </a:prstGeom>
          <a:noFill/>
        </p:spPr>
        <p:txBody>
          <a:bodyPr wrap="square" lIns="0" rtlCol="0">
            <a:spAutoFit/>
          </a:bodyPr>
          <a:lstStyle/>
          <a:p>
            <a:r>
              <a:rPr lang="en-US" sz="1400" b="1" dirty="0">
                <a:solidFill>
                  <a:srgbClr val="3953A4"/>
                </a:solidFill>
                <a:latin typeface="Oswald" panose="00000500000000000000" pitchFamily="2" charset="-52"/>
              </a:rPr>
              <a:t>RES and metal</a:t>
            </a:r>
          </a:p>
        </p:txBody>
      </p:sp>
      <p:sp>
        <p:nvSpPr>
          <p:cNvPr id="10" name="TextBox 9">
            <a:extLst>
              <a:ext uri="{FF2B5EF4-FFF2-40B4-BE49-F238E27FC236}">
                <a16:creationId xmlns:a16="http://schemas.microsoft.com/office/drawing/2014/main" id="{06BCA620-F531-44A5-8B86-D708483ABF02}"/>
              </a:ext>
            </a:extLst>
          </p:cNvPr>
          <p:cNvSpPr txBox="1"/>
          <p:nvPr/>
        </p:nvSpPr>
        <p:spPr>
          <a:xfrm>
            <a:off x="1438271" y="1938923"/>
            <a:ext cx="1621735" cy="938719"/>
          </a:xfrm>
          <a:prstGeom prst="rect">
            <a:avLst/>
          </a:prstGeom>
          <a:noFill/>
        </p:spPr>
        <p:txBody>
          <a:bodyPr wrap="square" lIns="0" rtlCol="0">
            <a:spAutoFit/>
          </a:bodyPr>
          <a:lstStyle/>
          <a:p>
            <a:pPr algn="just"/>
            <a:r>
              <a:rPr lang="en-US" sz="1100" b="1" dirty="0">
                <a:solidFill>
                  <a:schemeClr val="bg2">
                    <a:lumMod val="25000"/>
                  </a:schemeClr>
                </a:solidFill>
                <a:latin typeface="Oswald" panose="00000500000000000000" pitchFamily="2" charset="-52"/>
              </a:rPr>
              <a:t>FERO INVEST is a company with business activities in the sector of renewable energy sources and in the metal processing industry</a:t>
            </a:r>
            <a:endParaRPr lang="ru-RU" sz="1100" b="1" dirty="0">
              <a:solidFill>
                <a:schemeClr val="bg2">
                  <a:lumMod val="25000"/>
                </a:schemeClr>
              </a:solidFill>
              <a:latin typeface="Oswald" panose="00000500000000000000" pitchFamily="2" charset="-52"/>
            </a:endParaRPr>
          </a:p>
        </p:txBody>
      </p:sp>
      <p:sp>
        <p:nvSpPr>
          <p:cNvPr id="12" name="Oval 11">
            <a:extLst>
              <a:ext uri="{FF2B5EF4-FFF2-40B4-BE49-F238E27FC236}">
                <a16:creationId xmlns:a16="http://schemas.microsoft.com/office/drawing/2014/main" id="{63663493-9E3F-4567-85D3-D5EC4BAB34D8}"/>
              </a:ext>
            </a:extLst>
          </p:cNvPr>
          <p:cNvSpPr/>
          <p:nvPr/>
        </p:nvSpPr>
        <p:spPr>
          <a:xfrm>
            <a:off x="2919731"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14" name="TextBox 13">
            <a:extLst>
              <a:ext uri="{FF2B5EF4-FFF2-40B4-BE49-F238E27FC236}">
                <a16:creationId xmlns:a16="http://schemas.microsoft.com/office/drawing/2014/main" id="{2CDD77E1-5026-475C-A9E8-43C7B1633862}"/>
              </a:ext>
            </a:extLst>
          </p:cNvPr>
          <p:cNvSpPr txBox="1"/>
          <p:nvPr/>
        </p:nvSpPr>
        <p:spPr>
          <a:xfrm>
            <a:off x="1337560" y="5560155"/>
            <a:ext cx="1777183" cy="1107996"/>
          </a:xfrm>
          <a:prstGeom prst="rect">
            <a:avLst/>
          </a:prstGeom>
          <a:noFill/>
        </p:spPr>
        <p:txBody>
          <a:bodyPr wrap="square" lIns="0" rtlCol="0">
            <a:spAutoFit/>
          </a:bodyPr>
          <a:lstStyle/>
          <a:p>
            <a:pPr algn="just"/>
            <a:r>
              <a:rPr lang="en-US" sz="1100" b="1" dirty="0">
                <a:solidFill>
                  <a:schemeClr val="bg2">
                    <a:lumMod val="25000"/>
                  </a:schemeClr>
                </a:solidFill>
                <a:latin typeface="Oswald" panose="00000500000000000000" pitchFamily="2" charset="-52"/>
              </a:rPr>
              <a:t>In 2022, the FERO INVEST/Central Invest group achieved 113 million euros in revenue, which represents a growth of 135% compared to 2021</a:t>
            </a:r>
          </a:p>
        </p:txBody>
      </p:sp>
      <p:cxnSp>
        <p:nvCxnSpPr>
          <p:cNvPr id="18" name="Straight Connector 17">
            <a:extLst>
              <a:ext uri="{FF2B5EF4-FFF2-40B4-BE49-F238E27FC236}">
                <a16:creationId xmlns:a16="http://schemas.microsoft.com/office/drawing/2014/main" id="{12936381-0DF0-45EB-9421-F733C373B66C}"/>
              </a:ext>
            </a:extLst>
          </p:cNvPr>
          <p:cNvCxnSpPr>
            <a:cxnSpLocks/>
          </p:cNvCxnSpPr>
          <p:nvPr/>
        </p:nvCxnSpPr>
        <p:spPr>
          <a:xfrm>
            <a:off x="4865940" y="1615201"/>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D410FA5-B07E-4245-B454-2EF5927DC480}"/>
              </a:ext>
            </a:extLst>
          </p:cNvPr>
          <p:cNvSpPr/>
          <p:nvPr/>
        </p:nvSpPr>
        <p:spPr>
          <a:xfrm>
            <a:off x="4698863"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21" name="TextBox 20">
            <a:extLst>
              <a:ext uri="{FF2B5EF4-FFF2-40B4-BE49-F238E27FC236}">
                <a16:creationId xmlns:a16="http://schemas.microsoft.com/office/drawing/2014/main" id="{12FA1059-11C3-4597-BF3B-033FA322182E}"/>
              </a:ext>
            </a:extLst>
          </p:cNvPr>
          <p:cNvSpPr txBox="1"/>
          <p:nvPr/>
        </p:nvSpPr>
        <p:spPr>
          <a:xfrm>
            <a:off x="4942418" y="1935551"/>
            <a:ext cx="1458080" cy="1107996"/>
          </a:xfrm>
          <a:prstGeom prst="rect">
            <a:avLst/>
          </a:prstGeom>
          <a:noFill/>
        </p:spPr>
        <p:txBody>
          <a:bodyPr wrap="square" lIns="0" rtlCol="0">
            <a:spAutoFit/>
          </a:bodyPr>
          <a:lstStyle/>
          <a:p>
            <a:r>
              <a:rPr lang="en-US" sz="1100" b="1" dirty="0">
                <a:solidFill>
                  <a:schemeClr val="bg2">
                    <a:lumMod val="25000"/>
                  </a:schemeClr>
                </a:solidFill>
                <a:latin typeface="Oswald" panose="00000500000000000000" pitchFamily="2" charset="-52"/>
              </a:rPr>
              <a:t>FERO INVEST is a LLC with about 1000 employees and is one of the most successful Macedonian business entities.</a:t>
            </a:r>
            <a:endParaRPr lang="ru-RU" sz="1100" b="1" dirty="0">
              <a:solidFill>
                <a:schemeClr val="bg2">
                  <a:lumMod val="25000"/>
                </a:schemeClr>
              </a:solidFill>
              <a:latin typeface="Oswald" panose="00000500000000000000" pitchFamily="2" charset="-52"/>
            </a:endParaRPr>
          </a:p>
        </p:txBody>
      </p:sp>
      <p:cxnSp>
        <p:nvCxnSpPr>
          <p:cNvPr id="23" name="Straight Connector 22">
            <a:extLst>
              <a:ext uri="{FF2B5EF4-FFF2-40B4-BE49-F238E27FC236}">
                <a16:creationId xmlns:a16="http://schemas.microsoft.com/office/drawing/2014/main" id="{F7486CFE-592E-425A-A706-B73BAC837115}"/>
              </a:ext>
            </a:extLst>
          </p:cNvPr>
          <p:cNvCxnSpPr>
            <a:cxnSpLocks/>
          </p:cNvCxnSpPr>
          <p:nvPr/>
        </p:nvCxnSpPr>
        <p:spPr>
          <a:xfrm>
            <a:off x="6820910" y="3891676"/>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82EAB2F4-3333-4A0D-ABE3-E927FE846C1A}"/>
              </a:ext>
            </a:extLst>
          </p:cNvPr>
          <p:cNvSpPr/>
          <p:nvPr/>
        </p:nvSpPr>
        <p:spPr>
          <a:xfrm>
            <a:off x="6665462"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25" name="TextBox 24">
            <a:extLst>
              <a:ext uri="{FF2B5EF4-FFF2-40B4-BE49-F238E27FC236}">
                <a16:creationId xmlns:a16="http://schemas.microsoft.com/office/drawing/2014/main" id="{E0059CB7-EEB2-40B7-8A92-8549D2D58430}"/>
              </a:ext>
            </a:extLst>
          </p:cNvPr>
          <p:cNvSpPr txBox="1"/>
          <p:nvPr/>
        </p:nvSpPr>
        <p:spPr>
          <a:xfrm>
            <a:off x="5480124" y="4045067"/>
            <a:ext cx="1147183" cy="307777"/>
          </a:xfrm>
          <a:prstGeom prst="rect">
            <a:avLst/>
          </a:prstGeom>
          <a:noFill/>
        </p:spPr>
        <p:txBody>
          <a:bodyPr wrap="square" lIns="0" rtlCol="0">
            <a:spAutoFit/>
          </a:bodyPr>
          <a:lstStyle/>
          <a:p>
            <a:r>
              <a:rPr lang="mk-MK" sz="1400" b="1" dirty="0">
                <a:solidFill>
                  <a:srgbClr val="3953A4"/>
                </a:solidFill>
                <a:latin typeface="Oswald" panose="00000500000000000000" pitchFamily="2" charset="-52"/>
              </a:rPr>
              <a:t>2</a:t>
            </a:r>
            <a:r>
              <a:rPr lang="sr-Latn-RS" sz="1400" b="1" dirty="0">
                <a:solidFill>
                  <a:srgbClr val="3953A4"/>
                </a:solidFill>
                <a:latin typeface="Oswald" panose="00000500000000000000" pitchFamily="2" charset="-52"/>
              </a:rPr>
              <a:t>8.000.000 €</a:t>
            </a:r>
            <a:endParaRPr lang="en-US" sz="1400" b="1" dirty="0">
              <a:solidFill>
                <a:srgbClr val="3953A4"/>
              </a:solidFill>
              <a:latin typeface="Oswald" panose="00000500000000000000" pitchFamily="2" charset="-52"/>
            </a:endParaRPr>
          </a:p>
        </p:txBody>
      </p:sp>
      <p:sp>
        <p:nvSpPr>
          <p:cNvPr id="26" name="TextBox 25">
            <a:extLst>
              <a:ext uri="{FF2B5EF4-FFF2-40B4-BE49-F238E27FC236}">
                <a16:creationId xmlns:a16="http://schemas.microsoft.com/office/drawing/2014/main" id="{6EE58D04-2655-4D3F-8CC2-266CF8D4318D}"/>
              </a:ext>
            </a:extLst>
          </p:cNvPr>
          <p:cNvSpPr txBox="1"/>
          <p:nvPr/>
        </p:nvSpPr>
        <p:spPr>
          <a:xfrm>
            <a:off x="5295068" y="4405393"/>
            <a:ext cx="1509673" cy="769441"/>
          </a:xfrm>
          <a:prstGeom prst="rect">
            <a:avLst/>
          </a:prstGeom>
          <a:noFill/>
        </p:spPr>
        <p:txBody>
          <a:bodyPr wrap="square" lIns="0" rtlCol="0">
            <a:spAutoFit/>
          </a:bodyPr>
          <a:lstStyle/>
          <a:p>
            <a:pPr algn="just"/>
            <a:r>
              <a:rPr lang="en-US" sz="1100" b="1" dirty="0">
                <a:solidFill>
                  <a:schemeClr val="bg2">
                    <a:lumMod val="25000"/>
                  </a:schemeClr>
                </a:solidFill>
                <a:latin typeface="Oswald" panose="00000500000000000000" pitchFamily="2" charset="-52"/>
              </a:rPr>
              <a:t>In 2022, FERO INVEST invested 28 million euros in several environmental projects</a:t>
            </a:r>
          </a:p>
        </p:txBody>
      </p:sp>
      <p:sp>
        <p:nvSpPr>
          <p:cNvPr id="27" name="TextBox 26">
            <a:extLst>
              <a:ext uri="{FF2B5EF4-FFF2-40B4-BE49-F238E27FC236}">
                <a16:creationId xmlns:a16="http://schemas.microsoft.com/office/drawing/2014/main" id="{02068D68-72E1-4B92-8E69-1EC96553B49F}"/>
              </a:ext>
            </a:extLst>
          </p:cNvPr>
          <p:cNvSpPr txBox="1"/>
          <p:nvPr/>
        </p:nvSpPr>
        <p:spPr>
          <a:xfrm>
            <a:off x="5295067" y="5268872"/>
            <a:ext cx="1509673" cy="769441"/>
          </a:xfrm>
          <a:prstGeom prst="rect">
            <a:avLst/>
          </a:prstGeom>
          <a:noFill/>
        </p:spPr>
        <p:txBody>
          <a:bodyPr wrap="square" lIns="0" rtlCol="0">
            <a:spAutoFit/>
          </a:bodyPr>
          <a:lstStyle/>
          <a:p>
            <a:pPr indent="-171450" algn="just">
              <a:buFont typeface="Wingdings" panose="05000000000000000000" pitchFamily="2" charset="2"/>
              <a:buChar char="Ø"/>
            </a:pPr>
            <a:r>
              <a:rPr lang="en-US" sz="1100" b="1" dirty="0">
                <a:solidFill>
                  <a:schemeClr val="bg2">
                    <a:lumMod val="25000"/>
                  </a:schemeClr>
                </a:solidFill>
                <a:latin typeface="Oswald" panose="00000500000000000000" pitchFamily="2" charset="-52"/>
              </a:rPr>
              <a:t>new power plants</a:t>
            </a:r>
            <a:endParaRPr lang="mk-MK" sz="1100" b="1" dirty="0">
              <a:solidFill>
                <a:schemeClr val="bg2">
                  <a:lumMod val="25000"/>
                </a:schemeClr>
              </a:solidFill>
              <a:latin typeface="Oswald" panose="00000500000000000000" pitchFamily="2" charset="-52"/>
            </a:endParaRPr>
          </a:p>
          <a:p>
            <a:pPr indent="-171450" algn="just">
              <a:buFont typeface="Wingdings" panose="05000000000000000000" pitchFamily="2" charset="2"/>
              <a:buChar char="Ø"/>
            </a:pPr>
            <a:r>
              <a:rPr lang="en-US" sz="1100" b="1" dirty="0">
                <a:solidFill>
                  <a:schemeClr val="bg2">
                    <a:lumMod val="25000"/>
                  </a:schemeClr>
                </a:solidFill>
                <a:latin typeface="Oswald" panose="00000500000000000000" pitchFamily="2" charset="-52"/>
              </a:rPr>
              <a:t>development of </a:t>
            </a:r>
            <a:r>
              <a:rPr lang="sr-Latn-RS" sz="1100" b="1" dirty="0">
                <a:solidFill>
                  <a:schemeClr val="bg2">
                    <a:lumMod val="25000"/>
                  </a:schemeClr>
                </a:solidFill>
                <a:latin typeface="Oswald" panose="00000500000000000000" pitchFamily="2" charset="-52"/>
              </a:rPr>
              <a:t>new sweepers</a:t>
            </a:r>
            <a:r>
              <a:rPr lang="en-US" sz="1100" b="1" dirty="0">
                <a:solidFill>
                  <a:schemeClr val="bg2">
                    <a:lumMod val="25000"/>
                  </a:schemeClr>
                </a:solidFill>
                <a:latin typeface="Oswald" panose="00000500000000000000" pitchFamily="2" charset="-52"/>
              </a:rPr>
              <a:t>  </a:t>
            </a:r>
            <a:endParaRPr lang="mk-MK" sz="1100" b="1" dirty="0">
              <a:solidFill>
                <a:schemeClr val="bg2">
                  <a:lumMod val="25000"/>
                </a:schemeClr>
              </a:solidFill>
              <a:latin typeface="Oswald" panose="00000500000000000000" pitchFamily="2" charset="-52"/>
            </a:endParaRPr>
          </a:p>
          <a:p>
            <a:pPr indent="-171450" algn="just">
              <a:buFont typeface="Wingdings" panose="05000000000000000000" pitchFamily="2" charset="2"/>
              <a:buChar char="Ø"/>
            </a:pPr>
            <a:r>
              <a:rPr lang="en-US" sz="1100" b="1" dirty="0">
                <a:solidFill>
                  <a:schemeClr val="bg2">
                    <a:lumMod val="25000"/>
                  </a:schemeClr>
                </a:solidFill>
                <a:latin typeface="Oswald" panose="00000500000000000000" pitchFamily="2" charset="-52"/>
              </a:rPr>
              <a:t>new production lines</a:t>
            </a:r>
            <a:endParaRPr lang="mk-MK" sz="1100" b="1" dirty="0">
              <a:solidFill>
                <a:schemeClr val="bg2">
                  <a:lumMod val="25000"/>
                </a:schemeClr>
              </a:solidFill>
              <a:latin typeface="Oswald" panose="00000500000000000000" pitchFamily="2" charset="-52"/>
            </a:endParaRPr>
          </a:p>
        </p:txBody>
      </p:sp>
      <p:cxnSp>
        <p:nvCxnSpPr>
          <p:cNvPr id="28" name="Straight Connector 27">
            <a:extLst>
              <a:ext uri="{FF2B5EF4-FFF2-40B4-BE49-F238E27FC236}">
                <a16:creationId xmlns:a16="http://schemas.microsoft.com/office/drawing/2014/main" id="{D75F0530-F2F3-4201-9898-5500C7A260B4}"/>
              </a:ext>
            </a:extLst>
          </p:cNvPr>
          <p:cNvCxnSpPr>
            <a:cxnSpLocks/>
          </p:cNvCxnSpPr>
          <p:nvPr/>
        </p:nvCxnSpPr>
        <p:spPr>
          <a:xfrm>
            <a:off x="8723913" y="1615201"/>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B9FC71AB-5E71-4790-B404-5C5F8F65BE55}"/>
              </a:ext>
            </a:extLst>
          </p:cNvPr>
          <p:cNvSpPr/>
          <p:nvPr/>
        </p:nvSpPr>
        <p:spPr>
          <a:xfrm>
            <a:off x="8568465"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30" name="TextBox 29">
            <a:extLst>
              <a:ext uri="{FF2B5EF4-FFF2-40B4-BE49-F238E27FC236}">
                <a16:creationId xmlns:a16="http://schemas.microsoft.com/office/drawing/2014/main" id="{B8E6840F-B98F-4F12-B80C-8BD48882B30C}"/>
              </a:ext>
            </a:extLst>
          </p:cNvPr>
          <p:cNvSpPr txBox="1"/>
          <p:nvPr/>
        </p:nvSpPr>
        <p:spPr>
          <a:xfrm>
            <a:off x="8839146" y="1598375"/>
            <a:ext cx="1147183" cy="307777"/>
          </a:xfrm>
          <a:prstGeom prst="rect">
            <a:avLst/>
          </a:prstGeom>
          <a:noFill/>
        </p:spPr>
        <p:txBody>
          <a:bodyPr wrap="square" lIns="0" rtlCol="0">
            <a:spAutoFit/>
          </a:bodyPr>
          <a:lstStyle/>
          <a:p>
            <a:r>
              <a:rPr lang="en-US" sz="1400" b="1" dirty="0">
                <a:solidFill>
                  <a:srgbClr val="3953A4"/>
                </a:solidFill>
                <a:latin typeface="Oswald" panose="00000500000000000000" pitchFamily="2" charset="-52"/>
              </a:rPr>
              <a:t>200</a:t>
            </a:r>
            <a:r>
              <a:rPr lang="mk-MK" sz="1400" b="1" dirty="0">
                <a:solidFill>
                  <a:srgbClr val="3953A4"/>
                </a:solidFill>
                <a:latin typeface="Oswald" panose="00000500000000000000" pitchFamily="2" charset="-52"/>
              </a:rPr>
              <a:t>3</a:t>
            </a:r>
            <a:endParaRPr lang="en-US" sz="1400" b="1" dirty="0">
              <a:solidFill>
                <a:srgbClr val="3953A4"/>
              </a:solidFill>
              <a:latin typeface="Oswald" panose="00000500000000000000" pitchFamily="2" charset="-52"/>
            </a:endParaRPr>
          </a:p>
        </p:txBody>
      </p:sp>
      <p:sp>
        <p:nvSpPr>
          <p:cNvPr id="31" name="TextBox 30">
            <a:extLst>
              <a:ext uri="{FF2B5EF4-FFF2-40B4-BE49-F238E27FC236}">
                <a16:creationId xmlns:a16="http://schemas.microsoft.com/office/drawing/2014/main" id="{1F191B5C-6C16-4436-BC83-D30F7548CDFF}"/>
              </a:ext>
            </a:extLst>
          </p:cNvPr>
          <p:cNvSpPr txBox="1"/>
          <p:nvPr/>
        </p:nvSpPr>
        <p:spPr>
          <a:xfrm>
            <a:off x="8839146" y="1942460"/>
            <a:ext cx="1583437" cy="1446550"/>
          </a:xfrm>
          <a:prstGeom prst="rect">
            <a:avLst/>
          </a:prstGeom>
          <a:noFill/>
        </p:spPr>
        <p:txBody>
          <a:bodyPr wrap="square" lIns="0" rtlCol="0">
            <a:spAutoFit/>
          </a:bodyPr>
          <a:lstStyle/>
          <a:p>
            <a:pPr algn="just"/>
            <a:r>
              <a:rPr lang="en-US" sz="1100" b="1" dirty="0">
                <a:solidFill>
                  <a:schemeClr val="bg2">
                    <a:lumMod val="25000"/>
                  </a:schemeClr>
                </a:solidFill>
                <a:latin typeface="Oswald" panose="00000500000000000000" pitchFamily="2" charset="-52"/>
              </a:rPr>
              <a:t>FERO INVEST was established in 2003 and together with the sister company Central Invest they run the business by managing 30 companies in North Macedonia and around the world.</a:t>
            </a:r>
            <a:endParaRPr lang="ru-RU" sz="1100" b="1" dirty="0">
              <a:solidFill>
                <a:schemeClr val="bg2">
                  <a:lumMod val="25000"/>
                </a:schemeClr>
              </a:solidFill>
              <a:latin typeface="Oswald" panose="00000500000000000000" pitchFamily="2" charset="-52"/>
            </a:endParaRPr>
          </a:p>
        </p:txBody>
      </p:sp>
      <p:cxnSp>
        <p:nvCxnSpPr>
          <p:cNvPr id="33" name="Straight Connector 32">
            <a:extLst>
              <a:ext uri="{FF2B5EF4-FFF2-40B4-BE49-F238E27FC236}">
                <a16:creationId xmlns:a16="http://schemas.microsoft.com/office/drawing/2014/main" id="{0572BE7F-BA29-41BC-9287-21BC741D5DBC}"/>
              </a:ext>
            </a:extLst>
          </p:cNvPr>
          <p:cNvCxnSpPr>
            <a:cxnSpLocks/>
          </p:cNvCxnSpPr>
          <p:nvPr/>
        </p:nvCxnSpPr>
        <p:spPr>
          <a:xfrm>
            <a:off x="10512023" y="3891676"/>
            <a:ext cx="0" cy="2268284"/>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8061FB38-B358-4692-A499-D88E2FFBAA2D}"/>
              </a:ext>
            </a:extLst>
          </p:cNvPr>
          <p:cNvSpPr/>
          <p:nvPr/>
        </p:nvSpPr>
        <p:spPr>
          <a:xfrm>
            <a:off x="10356575" y="3728037"/>
            <a:ext cx="310896" cy="31089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35" name="TextBox 34">
            <a:extLst>
              <a:ext uri="{FF2B5EF4-FFF2-40B4-BE49-F238E27FC236}">
                <a16:creationId xmlns:a16="http://schemas.microsoft.com/office/drawing/2014/main" id="{9513EA7E-8BE0-4A6C-8C63-93A6DB934F64}"/>
              </a:ext>
            </a:extLst>
          </p:cNvPr>
          <p:cNvSpPr txBox="1"/>
          <p:nvPr/>
        </p:nvSpPr>
        <p:spPr>
          <a:xfrm>
            <a:off x="7267153" y="4395154"/>
            <a:ext cx="1937801" cy="600164"/>
          </a:xfrm>
          <a:prstGeom prst="rect">
            <a:avLst/>
          </a:prstGeom>
          <a:noFill/>
        </p:spPr>
        <p:txBody>
          <a:bodyPr wrap="square" lIns="0" rtlCol="0">
            <a:spAutoFit/>
          </a:bodyPr>
          <a:lstStyle/>
          <a:p>
            <a:pPr algn="just"/>
            <a:r>
              <a:rPr lang="en-US" sz="1100" b="1" dirty="0">
                <a:solidFill>
                  <a:schemeClr val="bg2">
                    <a:lumMod val="25000"/>
                  </a:schemeClr>
                </a:solidFill>
                <a:latin typeface="Oswald" panose="00000500000000000000" pitchFamily="2" charset="-52"/>
              </a:rPr>
              <a:t>The Feroinvest group employs </a:t>
            </a:r>
            <a:r>
              <a:rPr lang="sr-Latn-RS" sz="1100" b="1" dirty="0">
                <a:solidFill>
                  <a:schemeClr val="bg2">
                    <a:lumMod val="25000"/>
                  </a:schemeClr>
                </a:solidFill>
                <a:latin typeface="Oswald" panose="00000500000000000000" pitchFamily="2" charset="-52"/>
              </a:rPr>
              <a:t>more than </a:t>
            </a:r>
            <a:r>
              <a:rPr lang="en-US" sz="1100" b="1" dirty="0">
                <a:solidFill>
                  <a:schemeClr val="bg2">
                    <a:lumMod val="25000"/>
                  </a:schemeClr>
                </a:solidFill>
                <a:latin typeface="Oswald" panose="00000500000000000000" pitchFamily="2" charset="-52"/>
              </a:rPr>
              <a:t>100 engineers from all areas</a:t>
            </a:r>
          </a:p>
        </p:txBody>
      </p:sp>
      <p:pic>
        <p:nvPicPr>
          <p:cNvPr id="3" name="Picture 2">
            <a:extLst>
              <a:ext uri="{FF2B5EF4-FFF2-40B4-BE49-F238E27FC236}">
                <a16:creationId xmlns:a16="http://schemas.microsoft.com/office/drawing/2014/main" id="{62C60049-8591-9EB7-9841-D1C66C2813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65968" y="1948750"/>
            <a:ext cx="1419358" cy="1026000"/>
          </a:xfrm>
          <a:prstGeom prst="rect">
            <a:avLst/>
          </a:prstGeom>
        </p:spPr>
      </p:pic>
      <p:pic>
        <p:nvPicPr>
          <p:cNvPr id="2050" name="Picture 2">
            <a:extLst>
              <a:ext uri="{FF2B5EF4-FFF2-40B4-BE49-F238E27FC236}">
                <a16:creationId xmlns:a16="http://schemas.microsoft.com/office/drawing/2014/main" id="{9F038C55-77D8-C4B3-9830-CE0DF94576C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65437" y="1940697"/>
            <a:ext cx="1437588" cy="1026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A15CDD8-6E7E-7A4E-B82E-7F821A55E7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37560" y="4407223"/>
            <a:ext cx="1688624" cy="1026000"/>
          </a:xfrm>
          <a:prstGeom prst="rect">
            <a:avLst/>
          </a:prstGeom>
        </p:spPr>
      </p:pic>
      <p:pic>
        <p:nvPicPr>
          <p:cNvPr id="13" name="Picture 12">
            <a:extLst>
              <a:ext uri="{FF2B5EF4-FFF2-40B4-BE49-F238E27FC236}">
                <a16:creationId xmlns:a16="http://schemas.microsoft.com/office/drawing/2014/main" id="{9B9FC39F-EE88-7670-17F2-65D21AE737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70525" y="5001190"/>
            <a:ext cx="2188827" cy="1097140"/>
          </a:xfrm>
          <a:prstGeom prst="rect">
            <a:avLst/>
          </a:prstGeom>
        </p:spPr>
      </p:pic>
      <p:sp>
        <p:nvSpPr>
          <p:cNvPr id="15" name="TextBox 14">
            <a:extLst>
              <a:ext uri="{FF2B5EF4-FFF2-40B4-BE49-F238E27FC236}">
                <a16:creationId xmlns:a16="http://schemas.microsoft.com/office/drawing/2014/main" id="{59C92709-D6AA-87F3-7020-457D831121D0}"/>
              </a:ext>
            </a:extLst>
          </p:cNvPr>
          <p:cNvSpPr txBox="1"/>
          <p:nvPr/>
        </p:nvSpPr>
        <p:spPr>
          <a:xfrm>
            <a:off x="1318892" y="4052649"/>
            <a:ext cx="1777181" cy="307777"/>
          </a:xfrm>
          <a:prstGeom prst="rect">
            <a:avLst/>
          </a:prstGeom>
          <a:noFill/>
        </p:spPr>
        <p:txBody>
          <a:bodyPr wrap="square" rtlCol="0">
            <a:spAutoFit/>
          </a:bodyPr>
          <a:lstStyle/>
          <a:p>
            <a:r>
              <a:rPr kumimoji="0" lang="en-US" sz="1400" b="1" i="0" u="none" strike="noStrike" kern="1200" cap="none" spc="0" normalizeH="0" baseline="0" noProof="0" dirty="0">
                <a:ln>
                  <a:noFill/>
                </a:ln>
                <a:solidFill>
                  <a:srgbClr val="3953A4"/>
                </a:solidFill>
                <a:effectLst/>
                <a:uLnTx/>
                <a:uFillTx/>
                <a:latin typeface="Oswald" panose="00000500000000000000" pitchFamily="2" charset="-52"/>
              </a:rPr>
              <a:t>135% growth in 2022</a:t>
            </a:r>
            <a:endParaRPr lang="en-US" sz="1400" dirty="0">
              <a:solidFill>
                <a:srgbClr val="3953A4"/>
              </a:solidFill>
              <a:latin typeface="Oswald" panose="00000500000000000000" pitchFamily="2" charset="-52"/>
            </a:endParaRPr>
          </a:p>
        </p:txBody>
      </p:sp>
      <p:sp>
        <p:nvSpPr>
          <p:cNvPr id="36" name="TextBox 35">
            <a:extLst>
              <a:ext uri="{FF2B5EF4-FFF2-40B4-BE49-F238E27FC236}">
                <a16:creationId xmlns:a16="http://schemas.microsoft.com/office/drawing/2014/main" id="{8A7D6F75-18E3-480B-91C2-B4BF48461B92}"/>
              </a:ext>
            </a:extLst>
          </p:cNvPr>
          <p:cNvSpPr txBox="1"/>
          <p:nvPr/>
        </p:nvSpPr>
        <p:spPr>
          <a:xfrm>
            <a:off x="4948817" y="1598375"/>
            <a:ext cx="1147183" cy="307777"/>
          </a:xfrm>
          <a:prstGeom prst="rect">
            <a:avLst/>
          </a:prstGeom>
          <a:noFill/>
        </p:spPr>
        <p:txBody>
          <a:bodyPr wrap="square" lIns="0" rtlCol="0">
            <a:spAutoFit/>
          </a:bodyPr>
          <a:lstStyle/>
          <a:p>
            <a:r>
              <a:rPr lang="mk-MK" sz="1400" b="1" dirty="0">
                <a:solidFill>
                  <a:srgbClr val="3953A4"/>
                </a:solidFill>
                <a:latin typeface="Oswald" panose="00000500000000000000" pitchFamily="2" charset="-52"/>
              </a:rPr>
              <a:t>1000</a:t>
            </a:r>
            <a:endParaRPr lang="en-US" sz="1400" b="1" dirty="0">
              <a:solidFill>
                <a:srgbClr val="3953A4"/>
              </a:solidFill>
              <a:latin typeface="Oswald" panose="00000500000000000000" pitchFamily="2" charset="-52"/>
            </a:endParaRPr>
          </a:p>
        </p:txBody>
      </p:sp>
      <p:pic>
        <p:nvPicPr>
          <p:cNvPr id="22" name="Picture 21">
            <a:extLst>
              <a:ext uri="{FF2B5EF4-FFF2-40B4-BE49-F238E27FC236}">
                <a16:creationId xmlns:a16="http://schemas.microsoft.com/office/drawing/2014/main" id="{52DE2821-95BB-4E83-BD4C-3E0D71425D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25170" y="4288621"/>
            <a:ext cx="1555928" cy="1830577"/>
          </a:xfrm>
          <a:prstGeom prst="rect">
            <a:avLst/>
          </a:prstGeom>
        </p:spPr>
      </p:pic>
      <p:sp>
        <p:nvSpPr>
          <p:cNvPr id="38" name="TextBox 37">
            <a:extLst>
              <a:ext uri="{FF2B5EF4-FFF2-40B4-BE49-F238E27FC236}">
                <a16:creationId xmlns:a16="http://schemas.microsoft.com/office/drawing/2014/main" id="{124D1B8A-DEA8-472C-9556-78C9ADD72795}"/>
              </a:ext>
            </a:extLst>
          </p:cNvPr>
          <p:cNvSpPr txBox="1"/>
          <p:nvPr/>
        </p:nvSpPr>
        <p:spPr>
          <a:xfrm>
            <a:off x="7267154" y="4059945"/>
            <a:ext cx="1257148" cy="307777"/>
          </a:xfrm>
          <a:prstGeom prst="rect">
            <a:avLst/>
          </a:prstGeom>
          <a:noFill/>
        </p:spPr>
        <p:txBody>
          <a:bodyPr wrap="square" lIns="0" rtlCol="0">
            <a:spAutoFit/>
          </a:bodyPr>
          <a:lstStyle/>
          <a:p>
            <a:r>
              <a:rPr lang="sr-Latn-RS" sz="1400" b="1" dirty="0">
                <a:solidFill>
                  <a:srgbClr val="3953A4"/>
                </a:solidFill>
                <a:latin typeface="Oswald" panose="00000500000000000000" pitchFamily="2" charset="-52"/>
              </a:rPr>
              <a:t>100</a:t>
            </a:r>
            <a:r>
              <a:rPr lang="en-US" sz="1400" b="1" dirty="0">
                <a:solidFill>
                  <a:srgbClr val="3953A4"/>
                </a:solidFill>
                <a:latin typeface="Oswald" panose="00000500000000000000" pitchFamily="2" charset="-52"/>
              </a:rPr>
              <a:t>+ </a:t>
            </a:r>
            <a:r>
              <a:rPr lang="en-US" sz="1400" b="1" dirty="0" err="1">
                <a:solidFill>
                  <a:srgbClr val="3953A4"/>
                </a:solidFill>
                <a:latin typeface="Oswald" panose="00000500000000000000" pitchFamily="2" charset="-52"/>
              </a:rPr>
              <a:t>engeneers</a:t>
            </a:r>
            <a:endParaRPr lang="en-US" sz="1400" b="1" dirty="0">
              <a:solidFill>
                <a:srgbClr val="3953A4"/>
              </a:solidFill>
              <a:latin typeface="Oswald" panose="00000500000000000000" pitchFamily="2" charset="-52"/>
            </a:endParaRPr>
          </a:p>
        </p:txBody>
      </p:sp>
      <p:sp>
        <p:nvSpPr>
          <p:cNvPr id="32" name="Rectangle 31">
            <a:extLst>
              <a:ext uri="{FF2B5EF4-FFF2-40B4-BE49-F238E27FC236}">
                <a16:creationId xmlns:a16="http://schemas.microsoft.com/office/drawing/2014/main" id="{45FB5097-0F49-4A34-A952-DC18B29CC5C1}"/>
              </a:ext>
            </a:extLst>
          </p:cNvPr>
          <p:cNvSpPr/>
          <p:nvPr/>
        </p:nvSpPr>
        <p:spPr>
          <a:xfrm>
            <a:off x="11492103" y="4672584"/>
            <a:ext cx="510919" cy="1554470"/>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swald" panose="00000500000000000000" pitchFamily="2" charset="-52"/>
            </a:endParaRPr>
          </a:p>
        </p:txBody>
      </p:sp>
      <p:pic>
        <p:nvPicPr>
          <p:cNvPr id="40" name="Picture 39">
            <a:extLst>
              <a:ext uri="{FF2B5EF4-FFF2-40B4-BE49-F238E27FC236}">
                <a16:creationId xmlns:a16="http://schemas.microsoft.com/office/drawing/2014/main" id="{449B1BC7-3BE9-4320-B7C0-E3FFE555276B}"/>
              </a:ext>
            </a:extLst>
          </p:cNvPr>
          <p:cNvPicPr>
            <a:picLocks noChangeAspect="1"/>
          </p:cNvPicPr>
          <p:nvPr/>
        </p:nvPicPr>
        <p:blipFill>
          <a:blip r:embed="rId7" cstate="email">
            <a:extLst>
              <a:ext uri="{28A0092B-C50C-407E-A947-70E740481C1C}">
                <a14:useLocalDpi xmlns:a14="http://schemas.microsoft.com/office/drawing/2010/main"/>
              </a:ext>
            </a:extLst>
          </a:blip>
          <a:srcRect b="17836"/>
          <a:stretch>
            <a:fillRect/>
          </a:stretch>
        </p:blipFill>
        <p:spPr>
          <a:xfrm>
            <a:off x="-19838" y="375538"/>
            <a:ext cx="1540247" cy="709520"/>
          </a:xfrm>
          <a:prstGeom prst="rect">
            <a:avLst/>
          </a:prstGeom>
        </p:spPr>
      </p:pic>
      <p:sp>
        <p:nvSpPr>
          <p:cNvPr id="16" name="TextBox 15">
            <a:extLst>
              <a:ext uri="{FF2B5EF4-FFF2-40B4-BE49-F238E27FC236}">
                <a16:creationId xmlns:a16="http://schemas.microsoft.com/office/drawing/2014/main" id="{D24416D3-359E-0CC0-4AFC-AC97351C1B1D}"/>
              </a:ext>
            </a:extLst>
          </p:cNvPr>
          <p:cNvSpPr txBox="1"/>
          <p:nvPr/>
        </p:nvSpPr>
        <p:spPr>
          <a:xfrm>
            <a:off x="3585094" y="190354"/>
            <a:ext cx="5630807" cy="1323439"/>
          </a:xfrm>
          <a:prstGeom prst="rect">
            <a:avLst/>
          </a:prstGeom>
          <a:noFill/>
        </p:spPr>
        <p:txBody>
          <a:bodyPr wrap="square">
            <a:spAutoFit/>
          </a:bodyPr>
          <a:lstStyle/>
          <a:p>
            <a:pPr algn="ctr"/>
            <a:r>
              <a:rPr kumimoji="0" lang="en-US" sz="4000" b="1" i="0" u="none" strike="noStrike" kern="1200" cap="none" spc="0" normalizeH="0" baseline="0" noProof="0" dirty="0">
                <a:ln>
                  <a:noFill/>
                </a:ln>
                <a:solidFill>
                  <a:srgbClr val="3953A4"/>
                </a:solidFill>
                <a:effectLst/>
                <a:uLnTx/>
                <a:uFillTx/>
                <a:latin typeface="Oswald" panose="00000500000000000000" pitchFamily="2" charset="-52"/>
                <a:ea typeface="+mj-ea"/>
                <a:cs typeface="+mj-cs"/>
              </a:rPr>
              <a:t>FERO INVEST THROUGH</a:t>
            </a:r>
          </a:p>
          <a:p>
            <a:pPr algn="ctr"/>
            <a:r>
              <a:rPr lang="en-US" sz="4000" b="1" dirty="0">
                <a:solidFill>
                  <a:srgbClr val="3953A4"/>
                </a:solidFill>
                <a:latin typeface="Oswald" panose="00000500000000000000" pitchFamily="2" charset="-52"/>
                <a:ea typeface="+mj-ea"/>
                <a:cs typeface="+mj-cs"/>
              </a:rPr>
              <a:t>FIGURES, IMAGES &amp; FACTS</a:t>
            </a:r>
            <a:endParaRPr lang="en-US" dirty="0">
              <a:solidFill>
                <a:srgbClr val="3953A4"/>
              </a:solidFill>
              <a:latin typeface="Oswald" panose="00000500000000000000" pitchFamily="2" charset="-52"/>
            </a:endParaRPr>
          </a:p>
        </p:txBody>
      </p:sp>
      <p:pic>
        <p:nvPicPr>
          <p:cNvPr id="41" name="Picture 40" descr="A person sitting at a desk using a computer&#10;&#10;AI-generated content may be incorrect.">
            <a:extLst>
              <a:ext uri="{FF2B5EF4-FFF2-40B4-BE49-F238E27FC236}">
                <a16:creationId xmlns:a16="http://schemas.microsoft.com/office/drawing/2014/main" id="{7C8545E7-5D47-D5AE-F0A8-5499B9AAB2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464782" y="1908298"/>
            <a:ext cx="1683269" cy="1229155"/>
          </a:xfrm>
          <a:prstGeom prst="rect">
            <a:avLst/>
          </a:prstGeom>
        </p:spPr>
      </p:pic>
    </p:spTree>
    <p:extLst>
      <p:ext uri="{BB962C8B-B14F-4D97-AF65-F5344CB8AC3E}">
        <p14:creationId xmlns:p14="http://schemas.microsoft.com/office/powerpoint/2010/main" val="87707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4AA532C-84B8-5AA2-E1B0-BD83BB56B65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l="1610" r="9759" b="833"/>
          <a:stretch>
            <a:fillRect/>
          </a:stretch>
        </p:blipFill>
        <p:spPr>
          <a:xfrm>
            <a:off x="52959" y="1205850"/>
            <a:ext cx="6767455" cy="4974336"/>
          </a:xfrm>
        </p:spPr>
      </p:pic>
      <p:sp>
        <p:nvSpPr>
          <p:cNvPr id="7" name="TextBox 6">
            <a:extLst>
              <a:ext uri="{FF2B5EF4-FFF2-40B4-BE49-F238E27FC236}">
                <a16:creationId xmlns:a16="http://schemas.microsoft.com/office/drawing/2014/main" id="{36C0EC2B-2196-2C70-CBB7-DE7AD85EB163}"/>
              </a:ext>
            </a:extLst>
          </p:cNvPr>
          <p:cNvSpPr txBox="1"/>
          <p:nvPr/>
        </p:nvSpPr>
        <p:spPr>
          <a:xfrm>
            <a:off x="2676144" y="418724"/>
            <a:ext cx="6330820" cy="707886"/>
          </a:xfrm>
          <a:prstGeom prst="rect">
            <a:avLst/>
          </a:prstGeom>
          <a:noFill/>
        </p:spPr>
        <p:txBody>
          <a:bodyPr wrap="square">
            <a:spAutoFit/>
          </a:bodyPr>
          <a:lstStyle/>
          <a:p>
            <a:r>
              <a:rPr kumimoji="0" lang="en-US" sz="4000" b="1" i="0" u="none" strike="noStrike" kern="1200" cap="none" spc="0" normalizeH="0" baseline="0" noProof="0" dirty="0">
                <a:ln>
                  <a:noFill/>
                </a:ln>
                <a:solidFill>
                  <a:srgbClr val="3953A4"/>
                </a:solidFill>
                <a:effectLst/>
                <a:uLnTx/>
                <a:uFillTx/>
                <a:latin typeface="Oswald" panose="00000500000000000000" pitchFamily="2" charset="-52"/>
                <a:ea typeface="+mj-ea"/>
                <a:cs typeface="+mj-cs"/>
              </a:rPr>
              <a:t>ORGAN</a:t>
            </a:r>
            <a:r>
              <a:rPr lang="en-US" sz="4000" b="1" dirty="0">
                <a:solidFill>
                  <a:srgbClr val="3953A4"/>
                </a:solidFill>
                <a:latin typeface="Oswald" panose="00000500000000000000" pitchFamily="2" charset="-52"/>
                <a:ea typeface="+mj-ea"/>
                <a:cs typeface="+mj-cs"/>
              </a:rPr>
              <a:t>I</a:t>
            </a:r>
            <a:r>
              <a:rPr kumimoji="0" lang="en-US" sz="4000" b="1" i="0" u="none" strike="noStrike" kern="1200" cap="none" spc="0" normalizeH="0" baseline="0" noProof="0" dirty="0">
                <a:ln>
                  <a:noFill/>
                </a:ln>
                <a:solidFill>
                  <a:srgbClr val="3953A4"/>
                </a:solidFill>
                <a:effectLst/>
                <a:uLnTx/>
                <a:uFillTx/>
                <a:latin typeface="Oswald" panose="00000500000000000000" pitchFamily="2" charset="-52"/>
                <a:ea typeface="+mj-ea"/>
                <a:cs typeface="+mj-cs"/>
              </a:rPr>
              <a:t>ZATIONAL STRUCTURE</a:t>
            </a:r>
            <a:endParaRPr lang="en-US" dirty="0">
              <a:solidFill>
                <a:srgbClr val="3953A4"/>
              </a:solidFill>
              <a:latin typeface="Oswald" panose="00000500000000000000" pitchFamily="2" charset="-52"/>
            </a:endParaRPr>
          </a:p>
        </p:txBody>
      </p:sp>
      <p:pic>
        <p:nvPicPr>
          <p:cNvPr id="2" name="Content Placeholder 4">
            <a:extLst>
              <a:ext uri="{FF2B5EF4-FFF2-40B4-BE49-F238E27FC236}">
                <a16:creationId xmlns:a16="http://schemas.microsoft.com/office/drawing/2014/main" id="{1A8E4A2E-9B05-E9D1-69C9-D0A28A0B9557}"/>
              </a:ext>
            </a:extLst>
          </p:cNvPr>
          <p:cNvPicPr>
            <a:picLocks noChangeAspect="1"/>
          </p:cNvPicPr>
          <p:nvPr/>
        </p:nvPicPr>
        <p:blipFill>
          <a:blip r:embed="rId3" cstate="email">
            <a:extLst>
              <a:ext uri="{28A0092B-C50C-407E-A947-70E740481C1C}">
                <a14:useLocalDpi xmlns:a14="http://schemas.microsoft.com/office/drawing/2010/main"/>
              </a:ext>
            </a:extLst>
          </a:blip>
          <a:srcRect l="1706" r="5958"/>
          <a:stretch>
            <a:fillRect/>
          </a:stretch>
        </p:blipFill>
        <p:spPr>
          <a:xfrm>
            <a:off x="6820414" y="1047369"/>
            <a:ext cx="4818889" cy="2595738"/>
          </a:xfrm>
          <a:prstGeom prst="rect">
            <a:avLst/>
          </a:prstGeom>
        </p:spPr>
      </p:pic>
    </p:spTree>
    <p:extLst>
      <p:ext uri="{BB962C8B-B14F-4D97-AF65-F5344CB8AC3E}">
        <p14:creationId xmlns:p14="http://schemas.microsoft.com/office/powerpoint/2010/main" val="254871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lumMod val="20000"/>
                <a:lumOff val="80000"/>
              </a:schemeClr>
            </a:gs>
            <a:gs pos="100000">
              <a:schemeClr val="accent5">
                <a:lumMod val="40000"/>
                <a:lumOff val="60000"/>
              </a:schemeClr>
            </a:gs>
            <a:gs pos="100000">
              <a:srgbClr val="A8D8FA">
                <a:alpha val="100000"/>
              </a:srgbClr>
            </a:gs>
          </a:gsLst>
          <a:lin ang="0" scaled="0"/>
        </a:gradFill>
        <a:effectLst/>
      </p:bgPr>
    </p:bg>
    <p:spTree>
      <p:nvGrpSpPr>
        <p:cNvPr id="1" name=""/>
        <p:cNvGrpSpPr/>
        <p:nvPr/>
      </p:nvGrpSpPr>
      <p:grpSpPr>
        <a:xfrm>
          <a:off x="0" y="0"/>
          <a:ext cx="0" cy="0"/>
          <a:chOff x="0" y="0"/>
          <a:chExt cx="0" cy="0"/>
        </a:xfrm>
      </p:grpSpPr>
      <p:sp>
        <p:nvSpPr>
          <p:cNvPr id="20" name="Freeform 20"/>
          <p:cNvSpPr/>
          <p:nvPr/>
        </p:nvSpPr>
        <p:spPr>
          <a:xfrm>
            <a:off x="1510284" y="1719072"/>
            <a:ext cx="9171432" cy="4818888"/>
          </a:xfrm>
          <a:custGeom>
            <a:avLst/>
            <a:gdLst/>
            <a:ahLst/>
            <a:cxnLst/>
            <a:rect l="l" t="t" r="r" b="b"/>
            <a:pathLst>
              <a:path w="8669692" h="5208225">
                <a:moveTo>
                  <a:pt x="0" y="0"/>
                </a:moveTo>
                <a:lnTo>
                  <a:pt x="8669692" y="0"/>
                </a:lnTo>
                <a:lnTo>
                  <a:pt x="8669692" y="5208225"/>
                </a:lnTo>
                <a:lnTo>
                  <a:pt x="0" y="5208225"/>
                </a:lnTo>
                <a:lnTo>
                  <a:pt x="0" y="0"/>
                </a:lnTo>
                <a:close/>
              </a:path>
            </a:pathLst>
          </a:custGeom>
          <a:blipFill>
            <a:blip r:embed="rId2"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a:lstStyle/>
          <a:p>
            <a:endParaRPr lang="en-US"/>
          </a:p>
        </p:txBody>
      </p:sp>
      <p:sp>
        <p:nvSpPr>
          <p:cNvPr id="22" name="TextBox 21">
            <a:extLst>
              <a:ext uri="{FF2B5EF4-FFF2-40B4-BE49-F238E27FC236}">
                <a16:creationId xmlns:a16="http://schemas.microsoft.com/office/drawing/2014/main" id="{D22F46FE-5E91-E492-5CAA-69FAA30E6513}"/>
              </a:ext>
            </a:extLst>
          </p:cNvPr>
          <p:cNvSpPr txBox="1"/>
          <p:nvPr/>
        </p:nvSpPr>
        <p:spPr>
          <a:xfrm>
            <a:off x="2174158" y="1299576"/>
            <a:ext cx="2101666" cy="369332"/>
          </a:xfrm>
          <a:prstGeom prst="rect">
            <a:avLst/>
          </a:prstGeom>
          <a:noFill/>
        </p:spPr>
        <p:txBody>
          <a:bodyPr wrap="none" rtlCol="0">
            <a:spAutoFit/>
          </a:bodyPr>
          <a:lstStyle/>
          <a:p>
            <a:r>
              <a:rPr lang="en-US" b="1" dirty="0">
                <a:latin typeface="Oswald" panose="00000500000000000000" pitchFamily="2" charset="-52"/>
              </a:rPr>
              <a:t>METAL</a:t>
            </a:r>
            <a:r>
              <a:rPr lang="en-US" b="1" i="1" dirty="0">
                <a:latin typeface="Oswald" panose="00000500000000000000" pitchFamily="2" charset="-52"/>
              </a:rPr>
              <a:t> </a:t>
            </a:r>
            <a:r>
              <a:rPr lang="en-US" b="1" dirty="0">
                <a:latin typeface="Oswald" panose="00000500000000000000" pitchFamily="2" charset="-52"/>
              </a:rPr>
              <a:t>PROCESSING</a:t>
            </a:r>
          </a:p>
        </p:txBody>
      </p:sp>
      <p:sp>
        <p:nvSpPr>
          <p:cNvPr id="25" name="TextBox 24">
            <a:extLst>
              <a:ext uri="{FF2B5EF4-FFF2-40B4-BE49-F238E27FC236}">
                <a16:creationId xmlns:a16="http://schemas.microsoft.com/office/drawing/2014/main" id="{65D7CB08-2A59-742C-78E8-DCF02B0933AA}"/>
              </a:ext>
            </a:extLst>
          </p:cNvPr>
          <p:cNvSpPr txBox="1"/>
          <p:nvPr/>
        </p:nvSpPr>
        <p:spPr>
          <a:xfrm>
            <a:off x="5190923" y="1299576"/>
            <a:ext cx="1646605" cy="369332"/>
          </a:xfrm>
          <a:prstGeom prst="rect">
            <a:avLst/>
          </a:prstGeom>
          <a:noFill/>
        </p:spPr>
        <p:txBody>
          <a:bodyPr wrap="none" rtlCol="0">
            <a:spAutoFit/>
          </a:bodyPr>
          <a:lstStyle/>
          <a:p>
            <a:r>
              <a:rPr lang="sr-Latn-RS" b="1" dirty="0">
                <a:latin typeface="Oswald" panose="00000500000000000000" pitchFamily="2" charset="-52"/>
              </a:rPr>
              <a:t>TOTAL REVENUE</a:t>
            </a:r>
            <a:endParaRPr lang="en-US" b="1" dirty="0">
              <a:latin typeface="Oswald" panose="00000500000000000000" pitchFamily="2" charset="-52"/>
            </a:endParaRPr>
          </a:p>
        </p:txBody>
      </p:sp>
      <p:sp>
        <p:nvSpPr>
          <p:cNvPr id="29" name="TextBox 28">
            <a:extLst>
              <a:ext uri="{FF2B5EF4-FFF2-40B4-BE49-F238E27FC236}">
                <a16:creationId xmlns:a16="http://schemas.microsoft.com/office/drawing/2014/main" id="{1809B8D0-9D5D-A430-58AE-3D5AC23E4F35}"/>
              </a:ext>
            </a:extLst>
          </p:cNvPr>
          <p:cNvSpPr txBox="1"/>
          <p:nvPr/>
        </p:nvSpPr>
        <p:spPr>
          <a:xfrm>
            <a:off x="7641933" y="1299576"/>
            <a:ext cx="2073003" cy="369332"/>
          </a:xfrm>
          <a:prstGeom prst="rect">
            <a:avLst/>
          </a:prstGeom>
          <a:noFill/>
        </p:spPr>
        <p:txBody>
          <a:bodyPr wrap="none" rtlCol="0">
            <a:spAutoFit/>
          </a:bodyPr>
          <a:lstStyle/>
          <a:p>
            <a:r>
              <a:rPr lang="sr-Latn-RS" b="1" dirty="0">
                <a:latin typeface="Oswald" panose="00000500000000000000" pitchFamily="2" charset="-52"/>
              </a:rPr>
              <a:t>TOTAL INVESTMENTS</a:t>
            </a:r>
            <a:endParaRPr lang="en-US" b="1" dirty="0">
              <a:latin typeface="Oswald" panose="00000500000000000000" pitchFamily="2" charset="-52"/>
            </a:endParaRPr>
          </a:p>
        </p:txBody>
      </p:sp>
      <p:sp>
        <p:nvSpPr>
          <p:cNvPr id="2" name="TextBox 1">
            <a:extLst>
              <a:ext uri="{FF2B5EF4-FFF2-40B4-BE49-F238E27FC236}">
                <a16:creationId xmlns:a16="http://schemas.microsoft.com/office/drawing/2014/main" id="{F0CE836A-8054-6B79-4711-1AED18A9CECC}"/>
              </a:ext>
            </a:extLst>
          </p:cNvPr>
          <p:cNvSpPr txBox="1"/>
          <p:nvPr/>
        </p:nvSpPr>
        <p:spPr>
          <a:xfrm>
            <a:off x="2316779" y="52763"/>
            <a:ext cx="7421766" cy="1077218"/>
          </a:xfrm>
          <a:prstGeom prst="rect">
            <a:avLst/>
          </a:prstGeom>
          <a:noFill/>
        </p:spPr>
        <p:txBody>
          <a:bodyPr wrap="square" rtlCol="0">
            <a:spAutoFit/>
          </a:bodyPr>
          <a:lstStyle/>
          <a:p>
            <a:r>
              <a:rPr lang="mk-MK" sz="3200" b="1" dirty="0">
                <a:solidFill>
                  <a:srgbClr val="3953A4"/>
                </a:solidFill>
                <a:latin typeface="Oswald" panose="00000500000000000000" pitchFamily="2" charset="-52"/>
              </a:rPr>
              <a:t>      20 </a:t>
            </a:r>
            <a:r>
              <a:rPr lang="en-US" sz="3200" b="1" dirty="0">
                <a:solidFill>
                  <a:srgbClr val="3953A4"/>
                </a:solidFill>
                <a:latin typeface="Oswald" panose="00000500000000000000" pitchFamily="2" charset="-52"/>
              </a:rPr>
              <a:t>YEARS OF FERO INVEST &amp; BRAKO</a:t>
            </a:r>
            <a:endParaRPr lang="mk-MK" sz="3200" b="1" dirty="0">
              <a:solidFill>
                <a:srgbClr val="3953A4"/>
              </a:solidFill>
              <a:latin typeface="Oswald" panose="00000500000000000000" pitchFamily="2" charset="-52"/>
            </a:endParaRPr>
          </a:p>
          <a:p>
            <a:r>
              <a:rPr lang="mk-MK" sz="3200" b="1" dirty="0">
                <a:solidFill>
                  <a:srgbClr val="3953A4"/>
                </a:solidFill>
                <a:latin typeface="Oswald" panose="00000500000000000000" pitchFamily="2" charset="-52"/>
              </a:rPr>
              <a:t>                    -</a:t>
            </a:r>
            <a:r>
              <a:rPr lang="en-US" sz="3200" b="1" dirty="0">
                <a:solidFill>
                  <a:srgbClr val="3953A4"/>
                </a:solidFill>
                <a:latin typeface="Oswald" panose="00000500000000000000" pitchFamily="2" charset="-52"/>
              </a:rPr>
              <a:t>OUR ACHIEVEMENTS</a:t>
            </a:r>
            <a:r>
              <a:rPr lang="mk-MK" sz="3200" b="1" dirty="0">
                <a:solidFill>
                  <a:srgbClr val="3953A4"/>
                </a:solidFill>
                <a:latin typeface="Oswald" panose="00000500000000000000" pitchFamily="2" charset="-52"/>
              </a:rPr>
              <a:t>-</a:t>
            </a:r>
            <a:r>
              <a:rPr lang="en-US" sz="3200" b="1" dirty="0">
                <a:solidFill>
                  <a:srgbClr val="3953A4"/>
                </a:solidFill>
                <a:latin typeface="Oswald" panose="00000500000000000000" pitchFamily="2" charset="-52"/>
              </a:rPr>
              <a:t> </a:t>
            </a:r>
          </a:p>
        </p:txBody>
      </p:sp>
      <p:sp>
        <p:nvSpPr>
          <p:cNvPr id="5" name="Rectangle 4">
            <a:extLst>
              <a:ext uri="{FF2B5EF4-FFF2-40B4-BE49-F238E27FC236}">
                <a16:creationId xmlns:a16="http://schemas.microsoft.com/office/drawing/2014/main" id="{4CFC9C2A-52F0-4F98-A780-2650C58C5E22}"/>
              </a:ext>
            </a:extLst>
          </p:cNvPr>
          <p:cNvSpPr/>
          <p:nvPr/>
        </p:nvSpPr>
        <p:spPr>
          <a:xfrm>
            <a:off x="1510283" y="1712810"/>
            <a:ext cx="9171432"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swald" panose="00000500000000000000" pitchFamily="2" charset="-52"/>
            </a:endParaRPr>
          </a:p>
        </p:txBody>
      </p:sp>
      <p:sp>
        <p:nvSpPr>
          <p:cNvPr id="11" name="TextBox 10">
            <a:extLst>
              <a:ext uri="{FF2B5EF4-FFF2-40B4-BE49-F238E27FC236}">
                <a16:creationId xmlns:a16="http://schemas.microsoft.com/office/drawing/2014/main" id="{C8AF29DD-C4FC-43CE-9E12-C971DD9202F5}"/>
              </a:ext>
            </a:extLst>
          </p:cNvPr>
          <p:cNvSpPr txBox="1"/>
          <p:nvPr/>
        </p:nvSpPr>
        <p:spPr>
          <a:xfrm>
            <a:off x="1750164" y="1754110"/>
            <a:ext cx="2949654" cy="1077218"/>
          </a:xfrm>
          <a:prstGeom prst="rect">
            <a:avLst/>
          </a:prstGeom>
          <a:noFill/>
        </p:spPr>
        <p:txBody>
          <a:bodyPr wrap="none" rtlCol="0">
            <a:spAutoFit/>
          </a:bodyPr>
          <a:lstStyle/>
          <a:p>
            <a:pPr algn="ctr"/>
            <a:r>
              <a:rPr lang="mk-MK" sz="3200" b="1" dirty="0">
                <a:solidFill>
                  <a:srgbClr val="FFFF6A"/>
                </a:solidFill>
                <a:effectLst>
                  <a:outerShdw blurRad="38100" dist="38100" dir="2700000" algn="tl">
                    <a:srgbClr val="000000">
                      <a:alpha val="43137"/>
                    </a:srgbClr>
                  </a:outerShdw>
                </a:effectLst>
                <a:latin typeface="Oswald" panose="00000500000000000000" pitchFamily="2" charset="-52"/>
              </a:rPr>
              <a:t>280.000 </a:t>
            </a:r>
            <a:r>
              <a:rPr lang="sr-Latn-RS" sz="3200" b="1" dirty="0">
                <a:solidFill>
                  <a:srgbClr val="FFFF6A"/>
                </a:solidFill>
                <a:effectLst>
                  <a:outerShdw blurRad="38100" dist="38100" dir="2700000" algn="tl">
                    <a:srgbClr val="000000">
                      <a:alpha val="43137"/>
                    </a:srgbClr>
                  </a:outerShdw>
                </a:effectLst>
                <a:latin typeface="Oswald" panose="00000500000000000000" pitchFamily="2" charset="-52"/>
              </a:rPr>
              <a:t>t </a:t>
            </a:r>
            <a:endParaRPr lang="mk-MK" sz="3200" b="1" dirty="0">
              <a:solidFill>
                <a:srgbClr val="FFFF6A"/>
              </a:solidFill>
              <a:effectLst>
                <a:outerShdw blurRad="38100" dist="38100" dir="2700000" algn="tl">
                  <a:srgbClr val="000000">
                    <a:alpha val="43137"/>
                  </a:srgbClr>
                </a:outerShdw>
              </a:effectLst>
              <a:latin typeface="Oswald" panose="00000500000000000000" pitchFamily="2" charset="-52"/>
            </a:endParaRPr>
          </a:p>
          <a:p>
            <a:pPr algn="ctr"/>
            <a:r>
              <a:rPr lang="sr-Latn-RS" sz="3200" b="1" dirty="0">
                <a:solidFill>
                  <a:srgbClr val="FFFF6A"/>
                </a:solidFill>
                <a:effectLst>
                  <a:outerShdw blurRad="38100" dist="38100" dir="2700000" algn="tl">
                    <a:srgbClr val="000000">
                      <a:alpha val="43137"/>
                    </a:srgbClr>
                  </a:outerShdw>
                </a:effectLst>
                <a:latin typeface="Oswald" panose="00000500000000000000" pitchFamily="2" charset="-52"/>
              </a:rPr>
              <a:t>of steel and iron</a:t>
            </a:r>
            <a:endParaRPr lang="en-US" sz="3200" b="1" dirty="0">
              <a:solidFill>
                <a:srgbClr val="FFFF6A"/>
              </a:solidFill>
              <a:effectLst>
                <a:outerShdw blurRad="38100" dist="38100" dir="2700000" algn="tl">
                  <a:srgbClr val="000000">
                    <a:alpha val="43137"/>
                  </a:srgbClr>
                </a:outerShdw>
              </a:effectLst>
              <a:latin typeface="Oswald" panose="00000500000000000000" pitchFamily="2" charset="-52"/>
            </a:endParaRPr>
          </a:p>
        </p:txBody>
      </p:sp>
      <p:sp>
        <p:nvSpPr>
          <p:cNvPr id="12" name="TextBox 11">
            <a:extLst>
              <a:ext uri="{FF2B5EF4-FFF2-40B4-BE49-F238E27FC236}">
                <a16:creationId xmlns:a16="http://schemas.microsoft.com/office/drawing/2014/main" id="{028A820C-76E5-456F-9FAC-5E187EF1718F}"/>
              </a:ext>
            </a:extLst>
          </p:cNvPr>
          <p:cNvSpPr txBox="1"/>
          <p:nvPr/>
        </p:nvSpPr>
        <p:spPr>
          <a:xfrm>
            <a:off x="4760865" y="1729623"/>
            <a:ext cx="2666114" cy="1077218"/>
          </a:xfrm>
          <a:prstGeom prst="rect">
            <a:avLst/>
          </a:prstGeom>
          <a:noFill/>
        </p:spPr>
        <p:txBody>
          <a:bodyPr wrap="none" rtlCol="0">
            <a:spAutoFit/>
          </a:bodyPr>
          <a:lstStyle/>
          <a:p>
            <a:pPr algn="ctr"/>
            <a:r>
              <a:rPr lang="sr-Latn-RS" sz="3200" b="1" dirty="0">
                <a:solidFill>
                  <a:srgbClr val="35E3FE"/>
                </a:solidFill>
                <a:effectLst>
                  <a:outerShdw blurRad="38100" dist="38100" dir="2700000" algn="tl">
                    <a:srgbClr val="000000">
                      <a:alpha val="43137"/>
                    </a:srgbClr>
                  </a:outerShdw>
                </a:effectLst>
                <a:latin typeface="Oswald" panose="00000500000000000000" pitchFamily="2" charset="-52"/>
              </a:rPr>
              <a:t>1.400.000.000</a:t>
            </a:r>
            <a:endParaRPr lang="mk-MK" sz="3200" b="1" dirty="0">
              <a:solidFill>
                <a:srgbClr val="35E3FE"/>
              </a:solidFill>
              <a:effectLst>
                <a:outerShdw blurRad="38100" dist="38100" dir="2700000" algn="tl">
                  <a:srgbClr val="000000">
                    <a:alpha val="43137"/>
                  </a:srgbClr>
                </a:outerShdw>
              </a:effectLst>
              <a:latin typeface="Oswald" panose="00000500000000000000" pitchFamily="2" charset="-52"/>
            </a:endParaRPr>
          </a:p>
          <a:p>
            <a:pPr algn="ctr"/>
            <a:r>
              <a:rPr lang="sr-Latn-RS" sz="3200" b="1" dirty="0">
                <a:solidFill>
                  <a:srgbClr val="35E3FE"/>
                </a:solidFill>
                <a:effectLst>
                  <a:outerShdw blurRad="38100" dist="38100" dir="2700000" algn="tl">
                    <a:srgbClr val="000000">
                      <a:alpha val="43137"/>
                    </a:srgbClr>
                  </a:outerShdw>
                </a:effectLst>
                <a:latin typeface="Oswald" panose="00000500000000000000" pitchFamily="2" charset="-52"/>
              </a:rPr>
              <a:t>€</a:t>
            </a:r>
            <a:endParaRPr lang="en-US" sz="3200" b="1" dirty="0">
              <a:solidFill>
                <a:srgbClr val="35E3FE"/>
              </a:solidFill>
              <a:effectLst>
                <a:outerShdw blurRad="38100" dist="38100" dir="2700000" algn="tl">
                  <a:srgbClr val="000000">
                    <a:alpha val="43137"/>
                  </a:srgbClr>
                </a:outerShdw>
              </a:effectLst>
              <a:latin typeface="Oswald" panose="00000500000000000000" pitchFamily="2" charset="-52"/>
            </a:endParaRPr>
          </a:p>
        </p:txBody>
      </p:sp>
      <p:sp>
        <p:nvSpPr>
          <p:cNvPr id="13" name="TextBox 12">
            <a:extLst>
              <a:ext uri="{FF2B5EF4-FFF2-40B4-BE49-F238E27FC236}">
                <a16:creationId xmlns:a16="http://schemas.microsoft.com/office/drawing/2014/main" id="{9A2B0AA6-EF1F-4616-85AA-07E8A4EB4F11}"/>
              </a:ext>
            </a:extLst>
          </p:cNvPr>
          <p:cNvSpPr txBox="1"/>
          <p:nvPr/>
        </p:nvSpPr>
        <p:spPr>
          <a:xfrm>
            <a:off x="7619781" y="1729623"/>
            <a:ext cx="2169185" cy="1077218"/>
          </a:xfrm>
          <a:prstGeom prst="rect">
            <a:avLst/>
          </a:prstGeom>
          <a:noFill/>
        </p:spPr>
        <p:txBody>
          <a:bodyPr wrap="none" rtlCol="0">
            <a:spAutoFit/>
          </a:bodyPr>
          <a:lstStyle/>
          <a:p>
            <a:pPr algn="ctr"/>
            <a:r>
              <a:rPr lang="sr-Latn-RS" sz="3200" b="1" dirty="0">
                <a:solidFill>
                  <a:srgbClr val="FE35D2"/>
                </a:solidFill>
                <a:effectLst>
                  <a:outerShdw blurRad="38100" dist="38100" dir="2700000" algn="tl">
                    <a:srgbClr val="000000">
                      <a:alpha val="43137"/>
                    </a:srgbClr>
                  </a:outerShdw>
                </a:effectLst>
                <a:latin typeface="Oswald" panose="00000500000000000000" pitchFamily="2" charset="-52"/>
              </a:rPr>
              <a:t>95.000.000</a:t>
            </a:r>
            <a:endParaRPr lang="mk-MK" sz="3200" b="1" dirty="0">
              <a:solidFill>
                <a:srgbClr val="FE35D2"/>
              </a:solidFill>
              <a:effectLst>
                <a:outerShdw blurRad="38100" dist="38100" dir="2700000" algn="tl">
                  <a:srgbClr val="000000">
                    <a:alpha val="43137"/>
                  </a:srgbClr>
                </a:outerShdw>
              </a:effectLst>
              <a:latin typeface="Oswald" panose="00000500000000000000" pitchFamily="2" charset="-52"/>
            </a:endParaRPr>
          </a:p>
          <a:p>
            <a:pPr algn="ctr"/>
            <a:r>
              <a:rPr lang="sr-Latn-RS" sz="3200" b="1" dirty="0">
                <a:solidFill>
                  <a:srgbClr val="FE35D2"/>
                </a:solidFill>
                <a:effectLst>
                  <a:outerShdw blurRad="38100" dist="38100" dir="2700000" algn="tl">
                    <a:srgbClr val="000000">
                      <a:alpha val="43137"/>
                    </a:srgbClr>
                  </a:outerShdw>
                </a:effectLst>
                <a:latin typeface="Oswald" panose="00000500000000000000" pitchFamily="2" charset="-52"/>
              </a:rPr>
              <a:t>€</a:t>
            </a:r>
            <a:endParaRPr lang="en-US" sz="3200" b="1" dirty="0">
              <a:solidFill>
                <a:srgbClr val="FE35D2"/>
              </a:solidFill>
              <a:effectLst>
                <a:outerShdw blurRad="38100" dist="38100" dir="2700000" algn="tl">
                  <a:srgbClr val="000000">
                    <a:alpha val="43137"/>
                  </a:srgbClr>
                </a:outerShdw>
              </a:effectLst>
              <a:latin typeface="Oswald" panose="00000500000000000000" pitchFamily="2" charset="-52"/>
            </a:endParaRPr>
          </a:p>
        </p:txBody>
      </p:sp>
      <p:pic>
        <p:nvPicPr>
          <p:cNvPr id="3" name="Picture 2">
            <a:extLst>
              <a:ext uri="{FF2B5EF4-FFF2-40B4-BE49-F238E27FC236}">
                <a16:creationId xmlns:a16="http://schemas.microsoft.com/office/drawing/2014/main" id="{7D2DF7D1-1C0B-9FC9-204B-0DC75BB82232}"/>
              </a:ext>
            </a:extLst>
          </p:cNvPr>
          <p:cNvPicPr>
            <a:picLocks noChangeAspect="1"/>
          </p:cNvPicPr>
          <p:nvPr/>
        </p:nvPicPr>
        <p:blipFill>
          <a:blip r:embed="rId3" cstate="email">
            <a:extLst>
              <a:ext uri="{28A0092B-C50C-407E-A947-70E740481C1C}">
                <a14:useLocalDpi xmlns:a14="http://schemas.microsoft.com/office/drawing/2010/main"/>
              </a:ext>
            </a:extLst>
          </a:blip>
          <a:srcRect b="17836"/>
          <a:stretch>
            <a:fillRect/>
          </a:stretch>
        </p:blipFill>
        <p:spPr>
          <a:xfrm>
            <a:off x="2024485" y="52763"/>
            <a:ext cx="1200506" cy="5530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B6678DA-63D1-2FAE-6D78-AE5B1A94669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19728" y="0"/>
            <a:ext cx="839346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562C32B-CFDF-95C3-1578-EB6A9C8F3C45}"/>
              </a:ext>
            </a:extLst>
          </p:cNvPr>
          <p:cNvSpPr txBox="1"/>
          <p:nvPr/>
        </p:nvSpPr>
        <p:spPr>
          <a:xfrm>
            <a:off x="344424" y="2397948"/>
            <a:ext cx="3419856" cy="2554545"/>
          </a:xfrm>
          <a:prstGeom prst="rect">
            <a:avLst/>
          </a:prstGeom>
          <a:noFill/>
        </p:spPr>
        <p:txBody>
          <a:bodyPr wrap="square">
            <a:spAutoFit/>
          </a:bodyPr>
          <a:lstStyle/>
          <a:p>
            <a:pPr algn="l"/>
            <a:r>
              <a:rPr lang="en-US" sz="3200" b="1" i="0" cap="all" dirty="0">
                <a:solidFill>
                  <a:schemeClr val="bg1"/>
                </a:solidFill>
                <a:latin typeface="Oswald" panose="00000500000000000000" pitchFamily="2" charset="-52"/>
              </a:rPr>
              <a:t>FERO INVEST </a:t>
            </a:r>
          </a:p>
          <a:p>
            <a:pPr algn="l"/>
            <a:r>
              <a:rPr lang="en-US" sz="3200" b="1" i="0" cap="all" dirty="0">
                <a:solidFill>
                  <a:schemeClr val="bg1"/>
                </a:solidFill>
                <a:effectLst/>
                <a:latin typeface="Oswald" panose="00000500000000000000" pitchFamily="2" charset="-52"/>
              </a:rPr>
              <a:t>TURNKEY SOLUTIONS</a:t>
            </a:r>
          </a:p>
          <a:p>
            <a:pPr algn="l"/>
            <a:r>
              <a:rPr lang="en-US" sz="3200" b="1" i="0" cap="all" dirty="0">
                <a:solidFill>
                  <a:schemeClr val="bg1"/>
                </a:solidFill>
                <a:effectLst/>
                <a:latin typeface="Oswald" panose="00000500000000000000" pitchFamily="2" charset="-52"/>
              </a:rPr>
              <a:t>FOR</a:t>
            </a:r>
          </a:p>
          <a:p>
            <a:pPr algn="l"/>
            <a:r>
              <a:rPr lang="en-US" sz="3200" b="1" cap="all" dirty="0">
                <a:solidFill>
                  <a:schemeClr val="bg1"/>
                </a:solidFill>
                <a:latin typeface="Oswald" panose="00000500000000000000" pitchFamily="2" charset="-52"/>
              </a:rPr>
              <a:t>RENEWABLE</a:t>
            </a:r>
            <a:endParaRPr lang="en-US" sz="3200" b="1" i="0" cap="all" dirty="0">
              <a:solidFill>
                <a:schemeClr val="bg1"/>
              </a:solidFill>
              <a:effectLst/>
              <a:latin typeface="Oswald" panose="00000500000000000000" pitchFamily="2" charset="-52"/>
            </a:endParaRPr>
          </a:p>
        </p:txBody>
      </p:sp>
    </p:spTree>
    <p:extLst>
      <p:ext uri="{BB962C8B-B14F-4D97-AF65-F5344CB8AC3E}">
        <p14:creationId xmlns:p14="http://schemas.microsoft.com/office/powerpoint/2010/main" val="406145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3305" y="320040"/>
            <a:ext cx="11137392" cy="1554480"/>
          </a:xfrm>
          <a:effectLst>
            <a:glow rad="228600">
              <a:schemeClr val="accent3">
                <a:satMod val="175000"/>
                <a:alpha val="40000"/>
              </a:schemeClr>
            </a:glow>
          </a:effectLst>
        </p:spPr>
        <p:txBody>
          <a:bodyPr>
            <a:normAutofit/>
          </a:bodyPr>
          <a:lstStyle/>
          <a:p>
            <a:pPr marL="0" marR="0" lvl="0" indent="0" algn="ctr" defTabSz="914400" rtl="0" eaLnBrk="1" fontAlgn="auto" latinLnBrk="0" hangingPunct="1">
              <a:lnSpc>
                <a:spcPts val="3333"/>
              </a:lnSpc>
              <a:spcBef>
                <a:spcPts val="0"/>
              </a:spcBef>
              <a:spcAft>
                <a:spcPts val="0"/>
              </a:spcAft>
              <a:buClrTx/>
              <a:buSzTx/>
              <a:buFontTx/>
              <a:buNone/>
              <a:tabLst/>
              <a:defRPr/>
            </a:pPr>
            <a:r>
              <a:rPr kumimoji="0" lang="en-US" sz="3400" b="1" i="0" u="none" strike="noStrike" kern="1200" cap="none" spc="0" normalizeH="0" baseline="0" noProof="0" dirty="0">
                <a:ln>
                  <a:noFill/>
                </a:ln>
                <a:solidFill>
                  <a:schemeClr val="bg2">
                    <a:lumMod val="25000"/>
                  </a:schemeClr>
                </a:solidFill>
                <a:effectLst/>
                <a:uLnTx/>
                <a:uFillTx/>
                <a:latin typeface="Oswald" panose="00000500000000000000" pitchFamily="2" charset="-52"/>
                <a:ea typeface="+mn-ea"/>
                <a:cs typeface="+mn-cs"/>
              </a:rPr>
              <a:t>CONSTRUCTION OF SMALL HYDRO POWER PLANTS </a:t>
            </a:r>
            <a:br>
              <a:rPr kumimoji="0" lang="en-US" sz="3400" b="1" i="0" u="none" strike="noStrike" kern="1200" cap="none" spc="0" normalizeH="0" baseline="0" noProof="0" dirty="0">
                <a:ln>
                  <a:noFill/>
                </a:ln>
                <a:solidFill>
                  <a:schemeClr val="bg2">
                    <a:lumMod val="25000"/>
                  </a:schemeClr>
                </a:solidFill>
                <a:effectLst/>
                <a:uLnTx/>
                <a:uFillTx/>
                <a:latin typeface="Oswald" panose="00000500000000000000" pitchFamily="2" charset="-52"/>
                <a:ea typeface="+mn-ea"/>
                <a:cs typeface="+mn-cs"/>
              </a:rPr>
            </a:br>
            <a:r>
              <a:rPr kumimoji="0" lang="en-US" sz="3400" b="1" i="0" u="none" strike="noStrike" kern="1200" cap="none" spc="0" normalizeH="0" baseline="0" noProof="0" dirty="0">
                <a:ln>
                  <a:noFill/>
                </a:ln>
                <a:solidFill>
                  <a:schemeClr val="bg2">
                    <a:lumMod val="25000"/>
                  </a:schemeClr>
                </a:solidFill>
                <a:effectLst/>
                <a:uLnTx/>
                <a:uFillTx/>
                <a:latin typeface="Oswald" panose="00000500000000000000" pitchFamily="2" charset="-52"/>
                <a:ea typeface="+mn-ea"/>
                <a:cs typeface="+mn-cs"/>
              </a:rPr>
              <a:t>ON A TURNKEY PRINCIPLE</a:t>
            </a:r>
            <a:br>
              <a:rPr lang="en-US" sz="3400" b="1" dirty="0">
                <a:solidFill>
                  <a:schemeClr val="accent1">
                    <a:lumMod val="50000"/>
                  </a:schemeClr>
                </a:solidFill>
                <a:latin typeface="Oswald" panose="00000500000000000000" pitchFamily="2" charset="-52"/>
              </a:rPr>
            </a:br>
            <a:r>
              <a:rPr lang="en-US" sz="3400" b="1" dirty="0">
                <a:solidFill>
                  <a:schemeClr val="accent1">
                    <a:lumMod val="50000"/>
                  </a:schemeClr>
                </a:solidFill>
                <a:latin typeface="Oswald" panose="00000500000000000000" pitchFamily="2" charset="-52"/>
              </a:rPr>
              <a:t> </a:t>
            </a:r>
            <a:r>
              <a:rPr kumimoji="0" lang="mk-MK" sz="3400" b="1" i="0" u="none" strike="noStrike" kern="1200" cap="none" spc="0" normalizeH="0" baseline="0" noProof="0" dirty="0">
                <a:ln>
                  <a:noFill/>
                </a:ln>
                <a:solidFill>
                  <a:schemeClr val="accent1">
                    <a:lumMod val="50000"/>
                  </a:schemeClr>
                </a:solidFill>
                <a:effectLst/>
                <a:uLnTx/>
                <a:uFillTx/>
                <a:latin typeface="Oswald" panose="00000500000000000000" pitchFamily="2" charset="-52"/>
                <a:ea typeface="+mn-ea"/>
                <a:cs typeface="+mn-cs"/>
              </a:rPr>
              <a:t> </a:t>
            </a:r>
            <a:r>
              <a:rPr lang="en-GB" sz="3400" b="1" i="1" dirty="0">
                <a:solidFill>
                  <a:srgbClr val="3953A4"/>
                </a:solidFill>
                <a:latin typeface="Oswald" panose="00000500000000000000" pitchFamily="2" charset="-52"/>
              </a:rPr>
              <a:t>OUR SERVICES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6372703"/>
              </p:ext>
            </p:extLst>
          </p:nvPr>
        </p:nvGraphicFramePr>
        <p:xfrm>
          <a:off x="726948" y="1760127"/>
          <a:ext cx="10738104" cy="5042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03992" y="6295591"/>
            <a:ext cx="1416908" cy="432061"/>
          </a:xfrm>
          <a:prstGeom prst="rect">
            <a:avLst/>
          </a:prstGeom>
        </p:spPr>
      </p:pic>
    </p:spTree>
    <p:extLst>
      <p:ext uri="{BB962C8B-B14F-4D97-AF65-F5344CB8AC3E}">
        <p14:creationId xmlns:p14="http://schemas.microsoft.com/office/powerpoint/2010/main" val="722240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3180989" cy="6858000"/>
            <a:chOff x="0" y="0"/>
            <a:chExt cx="1331212" cy="2709333"/>
          </a:xfrm>
        </p:grpSpPr>
        <p:sp>
          <p:nvSpPr>
            <p:cNvPr id="3" name="Freeform 3"/>
            <p:cNvSpPr/>
            <p:nvPr/>
          </p:nvSpPr>
          <p:spPr>
            <a:xfrm>
              <a:off x="0" y="0"/>
              <a:ext cx="1331212" cy="2709333"/>
            </a:xfrm>
            <a:custGeom>
              <a:avLst/>
              <a:gdLst/>
              <a:ahLst/>
              <a:cxnLst/>
              <a:rect l="l" t="t" r="r" b="b"/>
              <a:pathLst>
                <a:path w="1331212" h="2709333">
                  <a:moveTo>
                    <a:pt x="0" y="0"/>
                  </a:moveTo>
                  <a:lnTo>
                    <a:pt x="1331212" y="0"/>
                  </a:lnTo>
                  <a:lnTo>
                    <a:pt x="1331212" y="2709333"/>
                  </a:lnTo>
                  <a:lnTo>
                    <a:pt x="0" y="2709333"/>
                  </a:lnTo>
                  <a:close/>
                </a:path>
              </a:pathLst>
            </a:custGeom>
            <a:solidFill>
              <a:schemeClr val="accent5">
                <a:lumMod val="60000"/>
                <a:lumOff val="40000"/>
              </a:schemeClr>
            </a:solidFill>
          </p:spPr>
          <p:txBody>
            <a:bodyPr/>
            <a:lstStyle/>
            <a:p>
              <a:endParaRPr lang="en-US" dirty="0"/>
            </a:p>
          </p:txBody>
        </p:sp>
        <p:sp>
          <p:nvSpPr>
            <p:cNvPr id="4" name="TextBox 4"/>
            <p:cNvSpPr txBox="1"/>
            <p:nvPr/>
          </p:nvSpPr>
          <p:spPr>
            <a:xfrm>
              <a:off x="0" y="-38100"/>
              <a:ext cx="1331212" cy="2747433"/>
            </a:xfrm>
            <a:prstGeom prst="rect">
              <a:avLst/>
            </a:prstGeom>
          </p:spPr>
          <p:txBody>
            <a:bodyPr lIns="33867" tIns="33867" rIns="33867" bIns="33867" rtlCol="0" anchor="ctr"/>
            <a:lstStyle/>
            <a:p>
              <a:pPr algn="ctr">
                <a:lnSpc>
                  <a:spcPts val="1773"/>
                </a:lnSpc>
              </a:pPr>
              <a:endParaRPr sz="1200"/>
            </a:p>
          </p:txBody>
        </p:sp>
      </p:grpSp>
      <p:sp>
        <p:nvSpPr>
          <p:cNvPr id="6" name="Freeform 6"/>
          <p:cNvSpPr/>
          <p:nvPr/>
        </p:nvSpPr>
        <p:spPr>
          <a:xfrm>
            <a:off x="3477345" y="5235499"/>
            <a:ext cx="1738011" cy="1266872"/>
          </a:xfrm>
          <a:custGeom>
            <a:avLst/>
            <a:gdLst/>
            <a:ahLst/>
            <a:cxnLst/>
            <a:rect l="l" t="t" r="r" b="b"/>
            <a:pathLst>
              <a:path w="4281026" h="3424820">
                <a:moveTo>
                  <a:pt x="0" y="0"/>
                </a:moveTo>
                <a:lnTo>
                  <a:pt x="4281026" y="0"/>
                </a:lnTo>
                <a:lnTo>
                  <a:pt x="4281026" y="3424821"/>
                </a:lnTo>
                <a:lnTo>
                  <a:pt x="0" y="3424821"/>
                </a:lnTo>
                <a:lnTo>
                  <a:pt x="0" y="0"/>
                </a:lnTo>
                <a:close/>
              </a:path>
            </a:pathLst>
          </a:custGeom>
          <a:blipFill>
            <a:blip r:embed="rId2" cstate="email">
              <a:extLst>
                <a:ext uri="{28A0092B-C50C-407E-A947-70E740481C1C}">
                  <a14:useLocalDpi xmlns:a14="http://schemas.microsoft.com/office/drawing/2010/main"/>
                </a:ext>
              </a:extLst>
            </a:blip>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endParaRPr lang="en-US"/>
          </a:p>
        </p:txBody>
      </p:sp>
      <p:sp>
        <p:nvSpPr>
          <p:cNvPr id="10" name="TextBox 10"/>
          <p:cNvSpPr txBox="1"/>
          <p:nvPr/>
        </p:nvSpPr>
        <p:spPr>
          <a:xfrm>
            <a:off x="3236154" y="852713"/>
            <a:ext cx="6187110" cy="553998"/>
          </a:xfrm>
          <a:prstGeom prst="rect">
            <a:avLst/>
          </a:prstGeom>
        </p:spPr>
        <p:txBody>
          <a:bodyPr wrap="square" lIns="0" tIns="0" rIns="0" bIns="0" rtlCol="0" anchor="t">
            <a:spAutoFit/>
          </a:bodyPr>
          <a:lstStyle/>
          <a:p>
            <a:pPr marL="285750" indent="-285750" algn="ctr">
              <a:spcBef>
                <a:spcPct val="0"/>
              </a:spcBef>
              <a:buFont typeface="Arial" panose="020B0604020202020204" pitchFamily="34" charset="0"/>
              <a:buChar char="•"/>
            </a:pPr>
            <a:r>
              <a:rPr lang="en-US" b="1" dirty="0">
                <a:solidFill>
                  <a:srgbClr val="3953A4"/>
                </a:solidFill>
                <a:latin typeface="Oswald" panose="00000500000000000000" pitchFamily="2" charset="-52"/>
              </a:rPr>
              <a:t>Construction of power plants from renewable sources</a:t>
            </a:r>
            <a:endParaRPr lang="sr-Latn-RS" b="1" dirty="0">
              <a:solidFill>
                <a:srgbClr val="3953A4"/>
              </a:solidFill>
              <a:latin typeface="Oswald" panose="00000500000000000000" pitchFamily="2" charset="-52"/>
            </a:endParaRPr>
          </a:p>
          <a:p>
            <a:pPr marL="285750" indent="-285750" algn="ctr">
              <a:spcBef>
                <a:spcPct val="0"/>
              </a:spcBef>
              <a:buFont typeface="Arial" panose="020B0604020202020204" pitchFamily="34" charset="0"/>
              <a:buChar char="•"/>
            </a:pPr>
            <a:r>
              <a:rPr lang="en-US" b="1" dirty="0">
                <a:solidFill>
                  <a:srgbClr val="3953A4"/>
                </a:solidFill>
                <a:latin typeface="Oswald" panose="00000500000000000000" pitchFamily="2" charset="-52"/>
              </a:rPr>
              <a:t>Own electricity production</a:t>
            </a:r>
          </a:p>
        </p:txBody>
      </p:sp>
      <p:sp>
        <p:nvSpPr>
          <p:cNvPr id="16" name="TextBox 15">
            <a:extLst>
              <a:ext uri="{FF2B5EF4-FFF2-40B4-BE49-F238E27FC236}">
                <a16:creationId xmlns:a16="http://schemas.microsoft.com/office/drawing/2014/main" id="{9BC34230-BCCF-9DFA-2383-1024B2A45CC0}"/>
              </a:ext>
            </a:extLst>
          </p:cNvPr>
          <p:cNvSpPr txBox="1"/>
          <p:nvPr/>
        </p:nvSpPr>
        <p:spPr>
          <a:xfrm>
            <a:off x="98681" y="5123743"/>
            <a:ext cx="2361543" cy="954107"/>
          </a:xfrm>
          <a:prstGeom prst="rect">
            <a:avLst/>
          </a:prstGeom>
          <a:noFill/>
        </p:spPr>
        <p:txBody>
          <a:bodyPr wrap="square" rtlCol="0">
            <a:spAutoFit/>
          </a:bodyPr>
          <a:lstStyle/>
          <a:p>
            <a:pPr algn="just"/>
            <a:r>
              <a:rPr lang="en-US" sz="1400" b="1" dirty="0">
                <a:solidFill>
                  <a:srgbClr val="3953A4"/>
                </a:solidFill>
                <a:latin typeface="Oswald" panose="00000500000000000000" pitchFamily="2" charset="-52"/>
              </a:rPr>
              <a:t>FERO INVEST </a:t>
            </a:r>
            <a:r>
              <a:rPr lang="en-US" sz="1400" dirty="0">
                <a:solidFill>
                  <a:schemeClr val="bg1"/>
                </a:solidFill>
                <a:latin typeface="Oswald" panose="00000500000000000000" pitchFamily="2" charset="-52"/>
              </a:rPr>
              <a:t>annually</a:t>
            </a:r>
            <a:r>
              <a:rPr lang="sr-Latn-RS" sz="1400" dirty="0">
                <a:solidFill>
                  <a:schemeClr val="bg1"/>
                </a:solidFill>
                <a:latin typeface="Oswald" panose="00000500000000000000" pitchFamily="2" charset="-52"/>
              </a:rPr>
              <a:t> </a:t>
            </a:r>
            <a:r>
              <a:rPr lang="en-US" sz="1400" dirty="0">
                <a:solidFill>
                  <a:schemeClr val="bg1"/>
                </a:solidFill>
                <a:latin typeface="Oswald" panose="00000500000000000000" pitchFamily="2" charset="-52"/>
              </a:rPr>
              <a:t>produces on average  125</a:t>
            </a:r>
            <a:r>
              <a:rPr lang="sr-Latn-RS" sz="1400" dirty="0">
                <a:solidFill>
                  <a:schemeClr val="bg1"/>
                </a:solidFill>
                <a:latin typeface="Oswald" panose="00000500000000000000" pitchFamily="2" charset="-52"/>
              </a:rPr>
              <a:t>.</a:t>
            </a:r>
            <a:r>
              <a:rPr lang="en-US" sz="1400" dirty="0">
                <a:solidFill>
                  <a:schemeClr val="bg1"/>
                </a:solidFill>
                <a:latin typeface="Oswald" panose="00000500000000000000" pitchFamily="2" charset="-52"/>
              </a:rPr>
              <a:t>000 MWh of electricity from own power plants from renewable source</a:t>
            </a:r>
            <a:endParaRPr lang="en-US" sz="1200" dirty="0"/>
          </a:p>
        </p:txBody>
      </p:sp>
      <p:pic>
        <p:nvPicPr>
          <p:cNvPr id="19" name="Picture 18">
            <a:extLst>
              <a:ext uri="{FF2B5EF4-FFF2-40B4-BE49-F238E27FC236}">
                <a16:creationId xmlns:a16="http://schemas.microsoft.com/office/drawing/2014/main" id="{46760A86-D45B-396D-5EC1-DC73970EAA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68809" y="5258469"/>
            <a:ext cx="1839123" cy="123637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Picture 10">
            <a:extLst>
              <a:ext uri="{FF2B5EF4-FFF2-40B4-BE49-F238E27FC236}">
                <a16:creationId xmlns:a16="http://schemas.microsoft.com/office/drawing/2014/main" id="{6DD5B868-5D2E-4CF9-5141-B5487F08B8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54312" y="1"/>
            <a:ext cx="2745698" cy="6858000"/>
          </a:xfrm>
          <a:prstGeom prst="rect">
            <a:avLst/>
          </a:prstGeom>
        </p:spPr>
      </p:pic>
      <p:pic>
        <p:nvPicPr>
          <p:cNvPr id="13" name="Picture 2" descr="May be an image of nature and text">
            <a:extLst>
              <a:ext uri="{FF2B5EF4-FFF2-40B4-BE49-F238E27FC236}">
                <a16:creationId xmlns:a16="http://schemas.microsoft.com/office/drawing/2014/main" id="{D56CA8EC-2F5A-77C6-D032-DF8580A61B1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76154" y="5243221"/>
            <a:ext cx="2154141" cy="126687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C8EE5B00-2D29-97B8-B25E-DD76DA000425}"/>
              </a:ext>
            </a:extLst>
          </p:cNvPr>
          <p:cNvSpPr/>
          <p:nvPr/>
        </p:nvSpPr>
        <p:spPr>
          <a:xfrm>
            <a:off x="3467166" y="4699224"/>
            <a:ext cx="1766013" cy="53627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chemeClr val="tx1"/>
                </a:solidFill>
                <a:latin typeface="Oswald" panose="00000500000000000000" pitchFamily="2" charset="-52"/>
              </a:rPr>
              <a:t>25</a:t>
            </a:r>
          </a:p>
          <a:p>
            <a:pPr algn="ctr"/>
            <a:r>
              <a:rPr lang="en-US" sz="1200" b="1" dirty="0">
                <a:solidFill>
                  <a:schemeClr val="tx1"/>
                </a:solidFill>
                <a:latin typeface="Oswald" panose="00000500000000000000" pitchFamily="2" charset="-52"/>
              </a:rPr>
              <a:t>Small hydro </a:t>
            </a:r>
          </a:p>
          <a:p>
            <a:pPr algn="ctr"/>
            <a:r>
              <a:rPr lang="en-US" sz="1200" b="1" dirty="0">
                <a:solidFill>
                  <a:schemeClr val="tx1"/>
                </a:solidFill>
                <a:latin typeface="Oswald" panose="00000500000000000000" pitchFamily="2" charset="-52"/>
              </a:rPr>
              <a:t>power plants</a:t>
            </a:r>
          </a:p>
        </p:txBody>
      </p:sp>
      <p:sp>
        <p:nvSpPr>
          <p:cNvPr id="20" name="Rectangle 19">
            <a:extLst>
              <a:ext uri="{FF2B5EF4-FFF2-40B4-BE49-F238E27FC236}">
                <a16:creationId xmlns:a16="http://schemas.microsoft.com/office/drawing/2014/main" id="{D15B0913-A236-FD2E-811E-23A24C34B941}"/>
              </a:ext>
            </a:extLst>
          </p:cNvPr>
          <p:cNvSpPr/>
          <p:nvPr/>
        </p:nvSpPr>
        <p:spPr>
          <a:xfrm>
            <a:off x="5376154" y="4721888"/>
            <a:ext cx="2146036" cy="51689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b="1" dirty="0">
                <a:solidFill>
                  <a:schemeClr val="tx1"/>
                </a:solidFill>
                <a:latin typeface="Oswald" panose="00000500000000000000" pitchFamily="2" charset="-52"/>
              </a:rPr>
              <a:t>5</a:t>
            </a:r>
            <a:r>
              <a:rPr lang="mk-MK" sz="1200" b="1" dirty="0">
                <a:solidFill>
                  <a:schemeClr val="tx1"/>
                </a:solidFill>
                <a:latin typeface="Oswald" panose="00000500000000000000" pitchFamily="2" charset="-52"/>
              </a:rPr>
              <a:t> </a:t>
            </a:r>
          </a:p>
          <a:p>
            <a:pPr algn="ctr"/>
            <a:r>
              <a:rPr lang="en-US" sz="1200" b="1" dirty="0">
                <a:solidFill>
                  <a:schemeClr val="tx1"/>
                </a:solidFill>
                <a:latin typeface="Oswald" panose="00000500000000000000" pitchFamily="2" charset="-52"/>
              </a:rPr>
              <a:t>Photovoltaic </a:t>
            </a:r>
          </a:p>
          <a:p>
            <a:pPr algn="ctr"/>
            <a:r>
              <a:rPr lang="en-US" sz="1200" b="1" dirty="0">
                <a:solidFill>
                  <a:schemeClr val="tx1"/>
                </a:solidFill>
                <a:latin typeface="Oswald" panose="00000500000000000000" pitchFamily="2" charset="-52"/>
              </a:rPr>
              <a:t>power plants</a:t>
            </a:r>
          </a:p>
        </p:txBody>
      </p:sp>
      <p:sp>
        <p:nvSpPr>
          <p:cNvPr id="22" name="Rectangle 21">
            <a:extLst>
              <a:ext uri="{FF2B5EF4-FFF2-40B4-BE49-F238E27FC236}">
                <a16:creationId xmlns:a16="http://schemas.microsoft.com/office/drawing/2014/main" id="{DB15B05D-39F8-C773-0D33-E7F51818D16B}"/>
              </a:ext>
            </a:extLst>
          </p:cNvPr>
          <p:cNvSpPr/>
          <p:nvPr/>
        </p:nvSpPr>
        <p:spPr>
          <a:xfrm>
            <a:off x="7665165" y="4721888"/>
            <a:ext cx="1846413" cy="53627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mk-MK" sz="1200" b="1" dirty="0">
                <a:solidFill>
                  <a:schemeClr val="tx1"/>
                </a:solidFill>
                <a:latin typeface="Oswald" panose="00000500000000000000" pitchFamily="2" charset="-52"/>
              </a:rPr>
              <a:t>1 </a:t>
            </a:r>
          </a:p>
          <a:p>
            <a:pPr algn="ctr"/>
            <a:r>
              <a:rPr lang="en-US" sz="1200" b="1" dirty="0">
                <a:solidFill>
                  <a:schemeClr val="tx1"/>
                </a:solidFill>
                <a:latin typeface="Oswald" panose="00000500000000000000" pitchFamily="2" charset="-52"/>
              </a:rPr>
              <a:t>Biogas </a:t>
            </a:r>
          </a:p>
          <a:p>
            <a:pPr algn="ctr"/>
            <a:r>
              <a:rPr lang="en-US" sz="1200" b="1" dirty="0">
                <a:solidFill>
                  <a:schemeClr val="tx1"/>
                </a:solidFill>
                <a:latin typeface="Oswald" panose="00000500000000000000" pitchFamily="2" charset="-52"/>
              </a:rPr>
              <a:t>power plant</a:t>
            </a:r>
          </a:p>
        </p:txBody>
      </p:sp>
      <p:sp>
        <p:nvSpPr>
          <p:cNvPr id="23" name="TextBox 22">
            <a:extLst>
              <a:ext uri="{FF2B5EF4-FFF2-40B4-BE49-F238E27FC236}">
                <a16:creationId xmlns:a16="http://schemas.microsoft.com/office/drawing/2014/main" id="{3C3BF87C-7832-EEFC-994E-B1E28CE266D7}"/>
              </a:ext>
            </a:extLst>
          </p:cNvPr>
          <p:cNvSpPr txBox="1"/>
          <p:nvPr/>
        </p:nvSpPr>
        <p:spPr>
          <a:xfrm>
            <a:off x="3277245" y="1711765"/>
            <a:ext cx="2409036" cy="2677656"/>
          </a:xfrm>
          <a:prstGeom prst="rect">
            <a:avLst/>
          </a:prstGeom>
          <a:noFill/>
        </p:spPr>
        <p:txBody>
          <a:bodyPr wrap="square" rtlCol="0">
            <a:spAutoFit/>
          </a:bodyPr>
          <a:lstStyle/>
          <a:p>
            <a:r>
              <a:rPr lang="en-US" sz="1400" dirty="0">
                <a:latin typeface="Oswald" panose="00000500000000000000" pitchFamily="2" charset="-52"/>
              </a:rPr>
              <a:t>FEROINVEST is a </a:t>
            </a:r>
            <a:r>
              <a:rPr lang="en-US" sz="1400" b="1" dirty="0">
                <a:latin typeface="Oswald" panose="00000500000000000000" pitchFamily="2" charset="-52"/>
              </a:rPr>
              <a:t>leader in the field of renewable sources </a:t>
            </a:r>
            <a:r>
              <a:rPr lang="en-US" sz="1400" dirty="0">
                <a:latin typeface="Oswald" panose="00000500000000000000" pitchFamily="2" charset="-52"/>
              </a:rPr>
              <a:t>for electricity production.</a:t>
            </a:r>
            <a:endParaRPr lang="sr-Latn-RS" sz="1400" dirty="0">
              <a:latin typeface="Oswald" panose="00000500000000000000" pitchFamily="2" charset="-52"/>
            </a:endParaRPr>
          </a:p>
          <a:p>
            <a:endParaRPr lang="en-US" sz="1400" dirty="0">
              <a:latin typeface="Oswald" panose="00000500000000000000" pitchFamily="2" charset="-52"/>
            </a:endParaRPr>
          </a:p>
          <a:p>
            <a:endParaRPr lang="sr-Latn-RS" sz="1400" dirty="0">
              <a:latin typeface="Oswald" panose="00000500000000000000" pitchFamily="2" charset="-52"/>
            </a:endParaRPr>
          </a:p>
          <a:p>
            <a:pPr algn="just"/>
            <a:r>
              <a:rPr lang="en-US" sz="1400" dirty="0">
                <a:latin typeface="Oswald" panose="00000500000000000000" pitchFamily="2" charset="-52"/>
              </a:rPr>
              <a:t>Until now, Feroinvest has built and maintains power plants with a </a:t>
            </a:r>
            <a:r>
              <a:rPr lang="en-US" sz="1400" b="1" dirty="0">
                <a:latin typeface="Oswald" panose="00000500000000000000" pitchFamily="2" charset="-52"/>
              </a:rPr>
              <a:t>total installed capacity of 130 MW</a:t>
            </a:r>
            <a:r>
              <a:rPr lang="en-US" sz="1400" dirty="0">
                <a:latin typeface="Oswald" panose="00000500000000000000" pitchFamily="2" charset="-52"/>
              </a:rPr>
              <a:t>, some of which are owned by us, while some were built for our customers in the country and abroad.</a:t>
            </a:r>
          </a:p>
        </p:txBody>
      </p:sp>
      <p:pic>
        <p:nvPicPr>
          <p:cNvPr id="24" name="Content Placeholder 3">
            <a:extLst>
              <a:ext uri="{FF2B5EF4-FFF2-40B4-BE49-F238E27FC236}">
                <a16:creationId xmlns:a16="http://schemas.microsoft.com/office/drawing/2014/main" id="{4E4A7F8D-EF0F-F201-C820-3B344BFF690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38420" y="1942114"/>
            <a:ext cx="3453796" cy="1996726"/>
          </a:xfrm>
          <a:prstGeom prst="rect">
            <a:avLst/>
          </a:prstGeom>
        </p:spPr>
      </p:pic>
      <p:sp>
        <p:nvSpPr>
          <p:cNvPr id="25" name="Arrow: Right 24">
            <a:extLst>
              <a:ext uri="{FF2B5EF4-FFF2-40B4-BE49-F238E27FC236}">
                <a16:creationId xmlns:a16="http://schemas.microsoft.com/office/drawing/2014/main" id="{8608DB0D-1982-DE67-B4B2-7AF9E7039003}"/>
              </a:ext>
            </a:extLst>
          </p:cNvPr>
          <p:cNvSpPr/>
          <p:nvPr/>
        </p:nvSpPr>
        <p:spPr>
          <a:xfrm>
            <a:off x="2437122" y="5332660"/>
            <a:ext cx="635867" cy="536275"/>
          </a:xfrm>
          <a:prstGeom prst="rightArrow">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solidFill>
                <a:srgbClr val="3953A4"/>
              </a:solidFill>
            </a:endParaRPr>
          </a:p>
        </p:txBody>
      </p:sp>
      <p:sp>
        <p:nvSpPr>
          <p:cNvPr id="26" name="TextBox 25">
            <a:extLst>
              <a:ext uri="{FF2B5EF4-FFF2-40B4-BE49-F238E27FC236}">
                <a16:creationId xmlns:a16="http://schemas.microsoft.com/office/drawing/2014/main" id="{98D6C1E2-36A1-2C8A-26AC-7C84820E1EA0}"/>
              </a:ext>
            </a:extLst>
          </p:cNvPr>
          <p:cNvSpPr txBox="1"/>
          <p:nvPr/>
        </p:nvSpPr>
        <p:spPr>
          <a:xfrm>
            <a:off x="6108227" y="3929523"/>
            <a:ext cx="4378106" cy="400110"/>
          </a:xfrm>
          <a:prstGeom prst="rect">
            <a:avLst/>
          </a:prstGeom>
          <a:noFill/>
        </p:spPr>
        <p:txBody>
          <a:bodyPr wrap="square" rtlCol="0">
            <a:spAutoFit/>
          </a:bodyPr>
          <a:lstStyle/>
          <a:p>
            <a:r>
              <a:rPr lang="en-US" sz="1000" i="1" dirty="0"/>
              <a:t>Feroinvest team in the construction of </a:t>
            </a:r>
            <a:r>
              <a:rPr lang="sr-Latn-RS" sz="1000" i="1" dirty="0"/>
              <a:t>PVPP</a:t>
            </a:r>
            <a:r>
              <a:rPr lang="en-US" sz="1000" i="1" dirty="0"/>
              <a:t> </a:t>
            </a:r>
            <a:r>
              <a:rPr lang="en-US" sz="1000" i="1" dirty="0" err="1"/>
              <a:t>Trkanje</a:t>
            </a:r>
            <a:r>
              <a:rPr lang="en-US" sz="1000" i="1" dirty="0"/>
              <a:t>, </a:t>
            </a:r>
          </a:p>
          <a:p>
            <a:r>
              <a:rPr lang="sr-Latn-RS" sz="1000" i="1" dirty="0"/>
              <a:t>Kochani</a:t>
            </a:r>
            <a:r>
              <a:rPr lang="en-US" sz="1000" i="1" dirty="0"/>
              <a:t>,</a:t>
            </a:r>
            <a:r>
              <a:rPr lang="sr-Latn-RS" sz="1000" i="1" dirty="0"/>
              <a:t> </a:t>
            </a:r>
            <a:r>
              <a:rPr lang="en-US" sz="1000" i="1" dirty="0"/>
              <a:t>July 2022</a:t>
            </a:r>
          </a:p>
        </p:txBody>
      </p:sp>
      <p:sp>
        <p:nvSpPr>
          <p:cNvPr id="27" name="Arrow: Right 26">
            <a:extLst>
              <a:ext uri="{FF2B5EF4-FFF2-40B4-BE49-F238E27FC236}">
                <a16:creationId xmlns:a16="http://schemas.microsoft.com/office/drawing/2014/main" id="{798EBA20-FCAC-CD3F-3844-4FFBF5F96B05}"/>
              </a:ext>
            </a:extLst>
          </p:cNvPr>
          <p:cNvSpPr/>
          <p:nvPr/>
        </p:nvSpPr>
        <p:spPr>
          <a:xfrm>
            <a:off x="5141669" y="2320299"/>
            <a:ext cx="565703" cy="414559"/>
          </a:xfrm>
          <a:prstGeom prst="rightArrow">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solidFill>
                <a:srgbClr val="3953A4"/>
              </a:solidFill>
            </a:endParaRPr>
          </a:p>
        </p:txBody>
      </p:sp>
      <p:sp>
        <p:nvSpPr>
          <p:cNvPr id="31" name="TextBox 30">
            <a:extLst>
              <a:ext uri="{FF2B5EF4-FFF2-40B4-BE49-F238E27FC236}">
                <a16:creationId xmlns:a16="http://schemas.microsoft.com/office/drawing/2014/main" id="{F25D14EF-DB69-4A0E-AFBA-D12D66746DC3}"/>
              </a:ext>
            </a:extLst>
          </p:cNvPr>
          <p:cNvSpPr txBox="1"/>
          <p:nvPr/>
        </p:nvSpPr>
        <p:spPr>
          <a:xfrm>
            <a:off x="29123" y="277624"/>
            <a:ext cx="3024102" cy="2031325"/>
          </a:xfrm>
          <a:prstGeom prst="rect">
            <a:avLst/>
          </a:prstGeom>
          <a:noFill/>
        </p:spPr>
        <p:txBody>
          <a:bodyPr wrap="square" rtlCol="0">
            <a:spAutoFit/>
          </a:bodyPr>
          <a:lstStyle/>
          <a:p>
            <a:pPr algn="just"/>
            <a:r>
              <a:rPr lang="en-US" sz="1400" b="1" kern="1200" dirty="0">
                <a:solidFill>
                  <a:srgbClr val="3953A4"/>
                </a:solidFill>
                <a:effectLst/>
                <a:latin typeface="Oswald" panose="00000500000000000000" pitchFamily="2" charset="-52"/>
                <a:ea typeface="Times New Roman" panose="02020603050405020304" pitchFamily="18" charset="0"/>
                <a:cs typeface="Arial" panose="020B0604020202020204" pitchFamily="34" charset="0"/>
              </a:rPr>
              <a:t>FEROINVEST</a:t>
            </a:r>
            <a:r>
              <a:rPr lang="en-US" sz="1400"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 is the </a:t>
            </a:r>
            <a:r>
              <a:rPr lang="en-US" sz="1400" b="1"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first company </a:t>
            </a:r>
            <a:r>
              <a:rPr lang="en-US" sz="1400"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in Macedonia and in the region that started implementing the </a:t>
            </a:r>
            <a:r>
              <a:rPr lang="en-US" sz="1400" b="1"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energy transition</a:t>
            </a:r>
            <a:r>
              <a:rPr lang="en-US" sz="1400"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 15 years ago, by building power plants from renewable sources.</a:t>
            </a:r>
            <a:endParaRPr lang="mk-MK" sz="1400"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endParaRPr>
          </a:p>
          <a:p>
            <a:endParaRPr lang="en-US" sz="1400" dirty="0">
              <a:solidFill>
                <a:schemeClr val="bg1"/>
              </a:solidFill>
              <a:latin typeface="Oswald" panose="00000500000000000000" pitchFamily="2" charset="-52"/>
              <a:ea typeface="Times New Roman" panose="02020603050405020304" pitchFamily="18" charset="0"/>
              <a:cs typeface="Arial" panose="020B0604020202020204" pitchFamily="34" charset="0"/>
            </a:endParaRPr>
          </a:p>
          <a:p>
            <a:pPr algn="just"/>
            <a:r>
              <a:rPr lang="en-US" sz="1400" kern="1200" dirty="0">
                <a:solidFill>
                  <a:schemeClr val="bg1"/>
                </a:solidFill>
                <a:effectLst/>
                <a:latin typeface="Oswald" panose="00000500000000000000" pitchFamily="2" charset="-52"/>
                <a:ea typeface="Times New Roman" panose="02020603050405020304" pitchFamily="18" charset="0"/>
                <a:cs typeface="Arial" panose="020B0604020202020204" pitchFamily="34" charset="0"/>
              </a:rPr>
              <a:t>We are still building our own power plants, which will increase our electricity production in the future.</a:t>
            </a:r>
            <a:endParaRPr lang="en-US" sz="1800" dirty="0">
              <a:solidFill>
                <a:schemeClr val="bg1"/>
              </a:solidFill>
              <a:effectLst/>
              <a:latin typeface="Oswald" panose="00000500000000000000" pitchFamily="2" charset="-52"/>
              <a:ea typeface="Times New Roman" panose="02020603050405020304" pitchFamily="18" charset="0"/>
            </a:endParaRPr>
          </a:p>
        </p:txBody>
      </p:sp>
      <p:pic>
        <p:nvPicPr>
          <p:cNvPr id="32" name="Picture 31">
            <a:extLst>
              <a:ext uri="{FF2B5EF4-FFF2-40B4-BE49-F238E27FC236}">
                <a16:creationId xmlns:a16="http://schemas.microsoft.com/office/drawing/2014/main" id="{E30CCE32-AC28-84F3-6F27-1CFDAC8E85F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9155" y="2624936"/>
            <a:ext cx="2710629" cy="1804306"/>
          </a:xfrm>
          <a:prstGeom prst="rect">
            <a:avLst/>
          </a:prstGeom>
          <a:effectLst>
            <a:outerShdw blurRad="76200" dir="13500000" sy="23000" kx="1200000" algn="br" rotWithShape="0">
              <a:prstClr val="black">
                <a:alpha val="20000"/>
              </a:prstClr>
            </a:outerShdw>
          </a:effectLst>
          <a:scene3d>
            <a:camera prst="orthographicFront"/>
            <a:lightRig rig="threePt" dir="t"/>
          </a:scene3d>
          <a:sp3d>
            <a:bevelT w="152400" h="50800" prst="softRound"/>
          </a:sp3d>
        </p:spPr>
      </p:pic>
      <p:sp>
        <p:nvSpPr>
          <p:cNvPr id="34" name="TextBox 33">
            <a:extLst>
              <a:ext uri="{FF2B5EF4-FFF2-40B4-BE49-F238E27FC236}">
                <a16:creationId xmlns:a16="http://schemas.microsoft.com/office/drawing/2014/main" id="{1A45B5C6-3746-0CA6-DDA2-AB916050331B}"/>
              </a:ext>
            </a:extLst>
          </p:cNvPr>
          <p:cNvSpPr txBox="1"/>
          <p:nvPr/>
        </p:nvSpPr>
        <p:spPr>
          <a:xfrm>
            <a:off x="360402" y="4452845"/>
            <a:ext cx="2361544" cy="338554"/>
          </a:xfrm>
          <a:prstGeom prst="rect">
            <a:avLst/>
          </a:prstGeom>
          <a:noFill/>
        </p:spPr>
        <p:txBody>
          <a:bodyPr wrap="none" rtlCol="0">
            <a:spAutoFit/>
          </a:bodyPr>
          <a:lstStyle/>
          <a:p>
            <a:pPr algn="ctr"/>
            <a:r>
              <a:rPr lang="en-US" sz="800" i="1" dirty="0"/>
              <a:t>The owner of FEROINVEST </a:t>
            </a:r>
            <a:r>
              <a:rPr lang="mk-MK" sz="800" i="1" dirty="0"/>
              <a:t>М</a:t>
            </a:r>
            <a:r>
              <a:rPr lang="sr-Latn-RS" sz="800" i="1" dirty="0"/>
              <a:t>r. </a:t>
            </a:r>
            <a:r>
              <a:rPr lang="en-US" sz="800" i="1" dirty="0"/>
              <a:t>Kocho Angjushev</a:t>
            </a:r>
            <a:r>
              <a:rPr lang="sr-Latn-RS" sz="800" i="1" dirty="0"/>
              <a:t> PhD</a:t>
            </a:r>
          </a:p>
          <a:p>
            <a:pPr algn="ctr"/>
            <a:r>
              <a:rPr lang="en-US" sz="800" i="1" dirty="0"/>
              <a:t> at the </a:t>
            </a:r>
            <a:r>
              <a:rPr lang="en-US" sz="800" i="1" dirty="0" err="1"/>
              <a:t>releaseat</a:t>
            </a:r>
            <a:r>
              <a:rPr lang="en-US" sz="800" i="1" dirty="0"/>
              <a:t> </a:t>
            </a:r>
            <a:r>
              <a:rPr lang="sr-Latn-RS" sz="800" i="1" dirty="0"/>
              <a:t>SHPP</a:t>
            </a:r>
            <a:r>
              <a:rPr lang="en-US" sz="800" i="1" dirty="0"/>
              <a:t> "</a:t>
            </a:r>
            <a:r>
              <a:rPr lang="en-US" sz="800" i="1" dirty="0" err="1"/>
              <a:t>Belica</a:t>
            </a:r>
            <a:r>
              <a:rPr lang="en-US" sz="800" i="1" dirty="0"/>
              <a:t> 1" in 2010</a:t>
            </a:r>
          </a:p>
        </p:txBody>
      </p:sp>
      <p:sp>
        <p:nvSpPr>
          <p:cNvPr id="35" name="TextBox 34">
            <a:extLst>
              <a:ext uri="{FF2B5EF4-FFF2-40B4-BE49-F238E27FC236}">
                <a16:creationId xmlns:a16="http://schemas.microsoft.com/office/drawing/2014/main" id="{06D0DD0B-DA01-8DCD-A1AD-610271E75D41}"/>
              </a:ext>
            </a:extLst>
          </p:cNvPr>
          <p:cNvSpPr txBox="1"/>
          <p:nvPr/>
        </p:nvSpPr>
        <p:spPr>
          <a:xfrm>
            <a:off x="5471981" y="6524693"/>
            <a:ext cx="1954381" cy="246221"/>
          </a:xfrm>
          <a:prstGeom prst="rect">
            <a:avLst/>
          </a:prstGeom>
          <a:noFill/>
        </p:spPr>
        <p:txBody>
          <a:bodyPr wrap="none" rtlCol="0">
            <a:spAutoFit/>
          </a:bodyPr>
          <a:lstStyle/>
          <a:p>
            <a:r>
              <a:rPr lang="en-US" sz="1000" i="1" dirty="0"/>
              <a:t>Power plants owned by Feroinvest</a:t>
            </a:r>
          </a:p>
        </p:txBody>
      </p:sp>
      <p:sp>
        <p:nvSpPr>
          <p:cNvPr id="5" name="Title 1">
            <a:extLst>
              <a:ext uri="{FF2B5EF4-FFF2-40B4-BE49-F238E27FC236}">
                <a16:creationId xmlns:a16="http://schemas.microsoft.com/office/drawing/2014/main" id="{16327284-CB5F-922E-CA0A-3AAE78CD7F62}"/>
              </a:ext>
            </a:extLst>
          </p:cNvPr>
          <p:cNvSpPr txBox="1">
            <a:spLocks/>
          </p:cNvSpPr>
          <p:nvPr/>
        </p:nvSpPr>
        <p:spPr>
          <a:xfrm>
            <a:off x="5181175" y="277624"/>
            <a:ext cx="1709929" cy="457728"/>
          </a:xfrm>
          <a:prstGeom prst="rect">
            <a:avLst/>
          </a:prstGeom>
          <a:effectLst>
            <a:glow rad="228600">
              <a:schemeClr val="accent3">
                <a:satMod val="175000"/>
                <a:alpha val="40000"/>
              </a:schemeClr>
            </a:glow>
          </a:effectLst>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3333"/>
              </a:lnSpc>
              <a:spcBef>
                <a:spcPts val="0"/>
              </a:spcBef>
              <a:defRPr/>
            </a:pPr>
            <a:r>
              <a:rPr lang="en-US" sz="3600" b="1" dirty="0">
                <a:solidFill>
                  <a:schemeClr val="accent1">
                    <a:lumMod val="50000"/>
                  </a:schemeClr>
                </a:solidFill>
                <a:latin typeface="Oswald" panose="00000500000000000000" pitchFamily="2" charset="-52"/>
              </a:rPr>
              <a:t>ENERGY</a:t>
            </a:r>
            <a:endParaRPr lang="en-GB" sz="3600" b="1" i="1" dirty="0">
              <a:solidFill>
                <a:srgbClr val="3953A4"/>
              </a:solidFill>
              <a:latin typeface="Oswald" panose="00000500000000000000" pitchFamily="2" charset="-52"/>
            </a:endParaRPr>
          </a:p>
        </p:txBody>
      </p:sp>
      <p:pic>
        <p:nvPicPr>
          <p:cNvPr id="7" name="Picture 6">
            <a:extLst>
              <a:ext uri="{FF2B5EF4-FFF2-40B4-BE49-F238E27FC236}">
                <a16:creationId xmlns:a16="http://schemas.microsoft.com/office/drawing/2014/main" id="{C357F363-932F-6814-7641-46303607A401}"/>
              </a:ext>
            </a:extLst>
          </p:cNvPr>
          <p:cNvPicPr>
            <a:picLocks noChangeAspect="1"/>
          </p:cNvPicPr>
          <p:nvPr/>
        </p:nvPicPr>
        <p:blipFill>
          <a:blip r:embed="rId8" cstate="email">
            <a:extLst>
              <a:ext uri="{28A0092B-C50C-407E-A947-70E740481C1C}">
                <a14:useLocalDpi xmlns:a14="http://schemas.microsoft.com/office/drawing/2010/main"/>
              </a:ext>
            </a:extLst>
          </a:blip>
          <a:srcRect b="17836"/>
          <a:stretch>
            <a:fillRect/>
          </a:stretch>
        </p:blipFill>
        <p:spPr>
          <a:xfrm>
            <a:off x="940921" y="6233584"/>
            <a:ext cx="1200506" cy="55301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3362460" y="5496794"/>
            <a:ext cx="2416763" cy="994855"/>
            <a:chOff x="0" y="-38100"/>
            <a:chExt cx="432898" cy="913722"/>
          </a:xfrm>
        </p:grpSpPr>
        <p:sp>
          <p:nvSpPr>
            <p:cNvPr id="3" name="Freeform 3"/>
            <p:cNvSpPr/>
            <p:nvPr/>
          </p:nvSpPr>
          <p:spPr>
            <a:xfrm>
              <a:off x="0" y="0"/>
              <a:ext cx="432898" cy="875622"/>
            </a:xfrm>
            <a:custGeom>
              <a:avLst/>
              <a:gdLst/>
              <a:ahLst/>
              <a:cxnLst/>
              <a:rect l="l" t="t" r="r" b="b"/>
              <a:pathLst>
                <a:path w="432898" h="875622">
                  <a:moveTo>
                    <a:pt x="0" y="0"/>
                  </a:moveTo>
                  <a:lnTo>
                    <a:pt x="432898" y="0"/>
                  </a:lnTo>
                  <a:lnTo>
                    <a:pt x="432898" y="875622"/>
                  </a:lnTo>
                  <a:lnTo>
                    <a:pt x="0" y="875622"/>
                  </a:lnTo>
                  <a:close/>
                </a:path>
              </a:pathLst>
            </a:custGeom>
            <a:solidFill>
              <a:srgbClr val="84A6C2"/>
            </a:solidFill>
          </p:spPr>
          <p:txBody>
            <a:bodyPr/>
            <a:lstStyle/>
            <a:p>
              <a:endParaRPr lang="en-US"/>
            </a:p>
          </p:txBody>
        </p:sp>
        <p:sp>
          <p:nvSpPr>
            <p:cNvPr id="4" name="TextBox 4"/>
            <p:cNvSpPr txBox="1"/>
            <p:nvPr/>
          </p:nvSpPr>
          <p:spPr>
            <a:xfrm>
              <a:off x="0" y="-38100"/>
              <a:ext cx="432898" cy="913722"/>
            </a:xfrm>
            <a:prstGeom prst="rect">
              <a:avLst/>
            </a:prstGeom>
          </p:spPr>
          <p:txBody>
            <a:bodyPr lIns="33867" tIns="33867" rIns="33867" bIns="33867" rtlCol="0" anchor="ctr"/>
            <a:lstStyle/>
            <a:p>
              <a:pPr algn="ctr" defTabSz="609630">
                <a:lnSpc>
                  <a:spcPts val="1773"/>
                </a:lnSpc>
              </a:pPr>
              <a:endParaRPr sz="1200">
                <a:solidFill>
                  <a:prstClr val="black"/>
                </a:solidFill>
                <a:latin typeface="Oswald" panose="00000500000000000000" pitchFamily="2" charset="-52"/>
              </a:endParaRPr>
            </a:p>
          </p:txBody>
        </p:sp>
      </p:grpSp>
      <p:sp>
        <p:nvSpPr>
          <p:cNvPr id="12" name="Rectangle 11">
            <a:extLst>
              <a:ext uri="{FF2B5EF4-FFF2-40B4-BE49-F238E27FC236}">
                <a16:creationId xmlns:a16="http://schemas.microsoft.com/office/drawing/2014/main" id="{4560825D-E6F9-3210-69C0-56E9F24B7F46}"/>
              </a:ext>
            </a:extLst>
          </p:cNvPr>
          <p:cNvSpPr/>
          <p:nvPr/>
        </p:nvSpPr>
        <p:spPr>
          <a:xfrm>
            <a:off x="3566091" y="4883603"/>
            <a:ext cx="3846734" cy="721669"/>
          </a:xfrm>
          <a:prstGeom prst="rect">
            <a:avLst/>
          </a:prstGeom>
          <a:solidFill>
            <a:schemeClr val="accent1">
              <a:lumMod val="40000"/>
              <a:lumOff val="60000"/>
            </a:schemeClr>
          </a:solidFill>
          <a:effectLst>
            <a:glow rad="63500">
              <a:schemeClr val="accent5">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sr-Latn-RS" sz="1200" b="1" dirty="0">
                <a:solidFill>
                  <a:schemeClr val="tx1"/>
                </a:solidFill>
                <a:latin typeface="Oswald" panose="00000500000000000000" pitchFamily="2" charset="-52"/>
              </a:rPr>
              <a:t>FERO INVEST was the first compan</a:t>
            </a:r>
            <a:r>
              <a:rPr lang="en-US" sz="1200" b="1" dirty="0">
                <a:solidFill>
                  <a:schemeClr val="tx1"/>
                </a:solidFill>
                <a:latin typeface="Oswald" panose="00000500000000000000" pitchFamily="2" charset="-52"/>
              </a:rPr>
              <a:t>y in the region which started to build small hydro power plants in 2010*. </a:t>
            </a:r>
            <a:endParaRPr lang="mk-MK" sz="1200" b="1" dirty="0">
              <a:solidFill>
                <a:schemeClr val="tx1"/>
              </a:solidFill>
              <a:latin typeface="Oswald" panose="00000500000000000000" pitchFamily="2" charset="-52"/>
            </a:endParaRPr>
          </a:p>
        </p:txBody>
      </p:sp>
      <p:sp>
        <p:nvSpPr>
          <p:cNvPr id="18" name="Arrow: Right 17">
            <a:extLst>
              <a:ext uri="{FF2B5EF4-FFF2-40B4-BE49-F238E27FC236}">
                <a16:creationId xmlns:a16="http://schemas.microsoft.com/office/drawing/2014/main" id="{0EFB69F0-2D0B-B8FF-7147-BA75DA20D2A9}"/>
              </a:ext>
            </a:extLst>
          </p:cNvPr>
          <p:cNvSpPr/>
          <p:nvPr/>
        </p:nvSpPr>
        <p:spPr>
          <a:xfrm rot="10800000">
            <a:off x="3089581" y="5289926"/>
            <a:ext cx="545759" cy="336280"/>
          </a:xfrm>
          <a:prstGeom prst="rightArrow">
            <a:avLst>
              <a:gd name="adj1" fmla="val 50000"/>
              <a:gd name="adj2" fmla="val 47459"/>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swald" panose="00000500000000000000" pitchFamily="2" charset="-52"/>
            </a:endParaRPr>
          </a:p>
        </p:txBody>
      </p:sp>
      <p:sp>
        <p:nvSpPr>
          <p:cNvPr id="10" name="TextBox 10"/>
          <p:cNvSpPr txBox="1"/>
          <p:nvPr/>
        </p:nvSpPr>
        <p:spPr>
          <a:xfrm>
            <a:off x="2867489" y="1423502"/>
            <a:ext cx="4456986" cy="3067506"/>
          </a:xfrm>
          <a:prstGeom prst="rect">
            <a:avLst/>
          </a:prstGeom>
        </p:spPr>
        <p:txBody>
          <a:bodyPr lIns="0" tIns="0" rIns="0" bIns="0" rtlCol="0" anchor="t">
            <a:spAutoFit/>
          </a:bodyPr>
          <a:lstStyle/>
          <a:p>
            <a:pPr algn="just" defTabSz="609630">
              <a:lnSpc>
                <a:spcPts val="2846"/>
              </a:lnSpc>
            </a:pPr>
            <a:endParaRPr lang="mk-MK" sz="1735" dirty="0">
              <a:solidFill>
                <a:srgbClr val="000000"/>
              </a:solidFill>
              <a:latin typeface="Oswald" panose="00000500000000000000" pitchFamily="2" charset="-52"/>
            </a:endParaRPr>
          </a:p>
          <a:p>
            <a:pPr algn="ctr" defTabSz="609630"/>
            <a:r>
              <a:rPr lang="sr-Latn-RS" b="1" dirty="0">
                <a:solidFill>
                  <a:srgbClr val="3953A4"/>
                </a:solidFill>
                <a:effectLst>
                  <a:outerShdw blurRad="38100" dist="38100" dir="2700000" algn="tl">
                    <a:srgbClr val="000000">
                      <a:alpha val="43137"/>
                    </a:srgbClr>
                  </a:outerShdw>
                </a:effectLst>
                <a:latin typeface="Oswald" panose="00000500000000000000" pitchFamily="2" charset="-52"/>
              </a:rPr>
              <a:t>TURNKE</a:t>
            </a:r>
            <a:r>
              <a:rPr lang="en-US" b="1" dirty="0">
                <a:solidFill>
                  <a:srgbClr val="3953A4"/>
                </a:solidFill>
                <a:effectLst>
                  <a:outerShdw blurRad="38100" dist="38100" dir="2700000" algn="tl">
                    <a:srgbClr val="000000">
                      <a:alpha val="43137"/>
                    </a:srgbClr>
                  </a:outerShdw>
                </a:effectLst>
                <a:latin typeface="Oswald" panose="00000500000000000000" pitchFamily="2" charset="-52"/>
              </a:rPr>
              <a:t>Y SOLUTIONS</a:t>
            </a:r>
            <a:endParaRPr lang="mk-MK" b="1" dirty="0">
              <a:solidFill>
                <a:srgbClr val="3953A4"/>
              </a:solidFill>
              <a:effectLst>
                <a:outerShdw blurRad="38100" dist="38100" dir="2700000" algn="tl">
                  <a:srgbClr val="000000">
                    <a:alpha val="43137"/>
                  </a:srgbClr>
                </a:outerShdw>
              </a:effectLst>
              <a:latin typeface="Oswald" panose="00000500000000000000" pitchFamily="2" charset="-52"/>
            </a:endParaRPr>
          </a:p>
          <a:p>
            <a:pPr algn="just" defTabSz="609630"/>
            <a:r>
              <a:rPr lang="mk-MK" sz="1400" dirty="0">
                <a:solidFill>
                  <a:srgbClr val="000000"/>
                </a:solidFill>
                <a:latin typeface="Oswald" panose="00000500000000000000" pitchFamily="2" charset="-52"/>
              </a:rPr>
              <a:t> </a:t>
            </a:r>
          </a:p>
          <a:p>
            <a:pPr algn="just" defTabSz="609630"/>
            <a:r>
              <a:rPr lang="en-US" sz="1400" dirty="0">
                <a:solidFill>
                  <a:schemeClr val="tx1">
                    <a:lumMod val="85000"/>
                    <a:lumOff val="15000"/>
                  </a:schemeClr>
                </a:solidFill>
                <a:latin typeface="Oswald" panose="00000500000000000000" pitchFamily="2" charset="-52"/>
              </a:rPr>
              <a:t>Feroinvest is a vertically integrated energy company with all the necessary segments, which </a:t>
            </a:r>
            <a:r>
              <a:rPr lang="en-US" sz="1400" b="1" dirty="0">
                <a:solidFill>
                  <a:schemeClr val="tx1">
                    <a:lumMod val="85000"/>
                    <a:lumOff val="15000"/>
                  </a:schemeClr>
                </a:solidFill>
                <a:latin typeface="Oswald" panose="00000500000000000000" pitchFamily="2" charset="-52"/>
              </a:rPr>
              <a:t>offers turnkey solutions </a:t>
            </a:r>
            <a:r>
              <a:rPr lang="en-US" sz="1400" dirty="0">
                <a:solidFill>
                  <a:schemeClr val="tx1">
                    <a:lumMod val="85000"/>
                    <a:lumOff val="15000"/>
                  </a:schemeClr>
                </a:solidFill>
                <a:latin typeface="Oswald" panose="00000500000000000000" pitchFamily="2" charset="-52"/>
              </a:rPr>
              <a:t>for the design, construction and maintenance of power plants from renewable sources.</a:t>
            </a:r>
          </a:p>
          <a:p>
            <a:pPr algn="just" defTabSz="609630"/>
            <a:endParaRPr lang="en-US" sz="1400" dirty="0">
              <a:solidFill>
                <a:srgbClr val="215968"/>
              </a:solidFill>
              <a:latin typeface="Oswald" panose="00000500000000000000" pitchFamily="2" charset="-52"/>
            </a:endParaRPr>
          </a:p>
          <a:p>
            <a:pPr algn="ctr" defTabSz="609630"/>
            <a:r>
              <a:rPr lang="en-US" b="1" dirty="0">
                <a:solidFill>
                  <a:srgbClr val="3953A4"/>
                </a:solidFill>
                <a:latin typeface="Oswald" panose="00000500000000000000" pitchFamily="2" charset="-52"/>
              </a:rPr>
              <a:t>Feroinvest offers the construction of</a:t>
            </a:r>
            <a:r>
              <a:rPr lang="mk-MK" b="1" dirty="0">
                <a:solidFill>
                  <a:srgbClr val="3953A4"/>
                </a:solidFill>
                <a:latin typeface="Oswald" panose="00000500000000000000" pitchFamily="2" charset="-52"/>
              </a:rPr>
              <a:t>:</a:t>
            </a:r>
          </a:p>
          <a:p>
            <a:pPr algn="ctr" defTabSz="609630"/>
            <a:endParaRPr lang="mk-MK" sz="1400" dirty="0">
              <a:solidFill>
                <a:srgbClr val="215968"/>
              </a:solidFill>
              <a:latin typeface="Oswald" panose="00000500000000000000" pitchFamily="2" charset="-52"/>
            </a:endParaRPr>
          </a:p>
          <a:p>
            <a:pPr marL="742950" lvl="1" indent="-285750" defTabSz="609630">
              <a:buFont typeface="Wingdings" panose="05000000000000000000" pitchFamily="2" charset="2"/>
              <a:buChar char="Ø"/>
            </a:pPr>
            <a:r>
              <a:rPr lang="en-US" sz="1400" dirty="0">
                <a:solidFill>
                  <a:schemeClr val="tx1">
                    <a:lumMod val="85000"/>
                    <a:lumOff val="15000"/>
                  </a:schemeClr>
                </a:solidFill>
                <a:latin typeface="Oswald" panose="00000500000000000000" pitchFamily="2" charset="-52"/>
              </a:rPr>
              <a:t>Small hydroelectric plants</a:t>
            </a:r>
            <a:endParaRPr lang="mk-MK" sz="1400" dirty="0">
              <a:solidFill>
                <a:schemeClr val="tx1">
                  <a:lumMod val="85000"/>
                  <a:lumOff val="15000"/>
                </a:schemeClr>
              </a:solidFill>
              <a:latin typeface="Oswald" panose="00000500000000000000" pitchFamily="2" charset="-52"/>
            </a:endParaRPr>
          </a:p>
          <a:p>
            <a:pPr marL="742950" lvl="1" indent="-285750" defTabSz="609630">
              <a:buFont typeface="Wingdings" panose="05000000000000000000" pitchFamily="2" charset="2"/>
              <a:buChar char="Ø"/>
            </a:pPr>
            <a:r>
              <a:rPr lang="en-US" sz="1400" dirty="0">
                <a:solidFill>
                  <a:schemeClr val="tx1">
                    <a:lumMod val="85000"/>
                    <a:lumOff val="15000"/>
                  </a:schemeClr>
                </a:solidFill>
                <a:latin typeface="Oswald" panose="00000500000000000000" pitchFamily="2" charset="-52"/>
              </a:rPr>
              <a:t>Photovoltaic power plants</a:t>
            </a:r>
            <a:endParaRPr lang="mk-MK" sz="1400" dirty="0">
              <a:solidFill>
                <a:schemeClr val="tx1">
                  <a:lumMod val="85000"/>
                  <a:lumOff val="15000"/>
                </a:schemeClr>
              </a:solidFill>
              <a:latin typeface="Oswald" panose="00000500000000000000" pitchFamily="2" charset="-52"/>
            </a:endParaRPr>
          </a:p>
          <a:p>
            <a:pPr marL="742950" lvl="1" indent="-285750" defTabSz="609630">
              <a:buFont typeface="Wingdings" panose="05000000000000000000" pitchFamily="2" charset="2"/>
              <a:buChar char="Ø"/>
            </a:pPr>
            <a:r>
              <a:rPr lang="en-US" sz="1400" dirty="0">
                <a:solidFill>
                  <a:schemeClr val="tx1">
                    <a:lumMod val="85000"/>
                    <a:lumOff val="15000"/>
                  </a:schemeClr>
                </a:solidFill>
                <a:latin typeface="Oswald" panose="00000500000000000000" pitchFamily="2" charset="-52"/>
              </a:rPr>
              <a:t>Biogas power plants</a:t>
            </a:r>
            <a:endParaRPr lang="en-US" sz="1735" dirty="0">
              <a:solidFill>
                <a:schemeClr val="tx1">
                  <a:lumMod val="85000"/>
                  <a:lumOff val="15000"/>
                </a:schemeClr>
              </a:solidFill>
              <a:latin typeface="Oswald" panose="00000500000000000000" pitchFamily="2" charset="-52"/>
            </a:endParaRPr>
          </a:p>
        </p:txBody>
      </p:sp>
      <p:sp>
        <p:nvSpPr>
          <p:cNvPr id="11" name="TextBox 11"/>
          <p:cNvSpPr txBox="1"/>
          <p:nvPr/>
        </p:nvSpPr>
        <p:spPr>
          <a:xfrm>
            <a:off x="8199594" y="2386536"/>
            <a:ext cx="3740844" cy="1651734"/>
          </a:xfrm>
          <a:prstGeom prst="rect">
            <a:avLst/>
          </a:prstGeom>
        </p:spPr>
        <p:txBody>
          <a:bodyPr wrap="square" lIns="0" tIns="0" rIns="0" bIns="0" rtlCol="0" anchor="t">
            <a:spAutoFit/>
          </a:bodyPr>
          <a:lstStyle/>
          <a:p>
            <a:pPr algn="ctr" defTabSz="609630">
              <a:lnSpc>
                <a:spcPts val="2846"/>
              </a:lnSpc>
            </a:pPr>
            <a:r>
              <a:rPr lang="en-US" sz="1600" b="1" dirty="0">
                <a:solidFill>
                  <a:srgbClr val="3953A4"/>
                </a:solidFill>
                <a:latin typeface="Oswald" panose="00000500000000000000" pitchFamily="2" charset="-52"/>
              </a:rPr>
              <a:t>Electricity purchase</a:t>
            </a:r>
            <a:endParaRPr lang="mk-MK" sz="1600" b="1" dirty="0">
              <a:solidFill>
                <a:srgbClr val="3953A4"/>
              </a:solidFill>
              <a:latin typeface="Oswald" panose="00000500000000000000" pitchFamily="2" charset="-52"/>
            </a:endParaRPr>
          </a:p>
          <a:p>
            <a:pPr algn="just" defTabSz="609630"/>
            <a:endParaRPr lang="mk-MK" sz="1400" dirty="0">
              <a:solidFill>
                <a:srgbClr val="000000"/>
              </a:solidFill>
              <a:latin typeface="Oswald" panose="00000500000000000000" pitchFamily="2" charset="-52"/>
            </a:endParaRPr>
          </a:p>
          <a:p>
            <a:pPr algn="just" defTabSz="609630"/>
            <a:r>
              <a:rPr lang="en-US" sz="1400" dirty="0">
                <a:solidFill>
                  <a:schemeClr val="tx1">
                    <a:lumMod val="85000"/>
                    <a:lumOff val="15000"/>
                  </a:schemeClr>
                </a:solidFill>
                <a:latin typeface="Oswald" panose="00000500000000000000" pitchFamily="2" charset="-52"/>
              </a:rPr>
              <a:t>We ensure the </a:t>
            </a:r>
            <a:r>
              <a:rPr lang="en-US" sz="1400" b="1" dirty="0">
                <a:solidFill>
                  <a:schemeClr val="tx1">
                    <a:lumMod val="85000"/>
                    <a:lumOff val="15000"/>
                  </a:schemeClr>
                </a:solidFill>
                <a:latin typeface="Oswald" panose="00000500000000000000" pitchFamily="2" charset="-52"/>
              </a:rPr>
              <a:t>purchase</a:t>
            </a:r>
            <a:r>
              <a:rPr lang="en-US" sz="1400" dirty="0">
                <a:solidFill>
                  <a:schemeClr val="tx1">
                    <a:lumMod val="85000"/>
                    <a:lumOff val="15000"/>
                  </a:schemeClr>
                </a:solidFill>
                <a:latin typeface="Oswald" panose="00000500000000000000" pitchFamily="2" charset="-52"/>
              </a:rPr>
              <a:t> of the produced electricity from the power plants from renewable sources, as well as the </a:t>
            </a:r>
            <a:r>
              <a:rPr lang="en-US" sz="1400" b="1" dirty="0">
                <a:solidFill>
                  <a:schemeClr val="tx1">
                    <a:lumMod val="85000"/>
                    <a:lumOff val="15000"/>
                  </a:schemeClr>
                </a:solidFill>
                <a:latin typeface="Oswald" panose="00000500000000000000" pitchFamily="2" charset="-52"/>
              </a:rPr>
              <a:t>supply</a:t>
            </a:r>
            <a:r>
              <a:rPr lang="en-US" sz="1400" dirty="0">
                <a:solidFill>
                  <a:schemeClr val="tx1">
                    <a:lumMod val="85000"/>
                    <a:lumOff val="15000"/>
                  </a:schemeClr>
                </a:solidFill>
                <a:latin typeface="Oswald" panose="00000500000000000000" pitchFamily="2" charset="-52"/>
              </a:rPr>
              <a:t> of electricity on the free market, primarily large companies, but also more and more companies from the group of small consumers.</a:t>
            </a:r>
            <a:endParaRPr lang="en-US" sz="1735" dirty="0">
              <a:solidFill>
                <a:schemeClr val="tx1">
                  <a:lumMod val="85000"/>
                  <a:lumOff val="15000"/>
                </a:schemeClr>
              </a:solidFill>
              <a:latin typeface="Oswald" panose="00000500000000000000" pitchFamily="2" charset="-52"/>
            </a:endParaRPr>
          </a:p>
        </p:txBody>
      </p:sp>
      <p:pic>
        <p:nvPicPr>
          <p:cNvPr id="14" name="Picture 13">
            <a:extLst>
              <a:ext uri="{FF2B5EF4-FFF2-40B4-BE49-F238E27FC236}">
                <a16:creationId xmlns:a16="http://schemas.microsoft.com/office/drawing/2014/main" id="{4C561AE5-299D-2E68-0890-7D16637174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6671" y="4883603"/>
            <a:ext cx="2572914" cy="1712052"/>
          </a:xfrm>
          <a:prstGeom prst="rect">
            <a:avLst/>
          </a:prstGeom>
          <a:effectLst>
            <a:outerShdw blurRad="63500" sx="102000" sy="102000" algn="ctr" rotWithShape="0">
              <a:prstClr val="black">
                <a:alpha val="40000"/>
              </a:prstClr>
            </a:outerShdw>
          </a:effectLst>
        </p:spPr>
      </p:pic>
      <p:pic>
        <p:nvPicPr>
          <p:cNvPr id="17" name="Picture 16">
            <a:extLst>
              <a:ext uri="{FF2B5EF4-FFF2-40B4-BE49-F238E27FC236}">
                <a16:creationId xmlns:a16="http://schemas.microsoft.com/office/drawing/2014/main" id="{9A7A11BF-BAF5-12A5-121F-C7409C4D8D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16824" y="507182"/>
            <a:ext cx="3740844" cy="1611279"/>
          </a:xfrm>
          <a:prstGeom prst="rect">
            <a:avLst/>
          </a:prstGeom>
          <a:effectLst>
            <a:outerShdw blurRad="63500" sx="102000" sy="102000" algn="ctr" rotWithShape="0">
              <a:prstClr val="black">
                <a:alpha val="40000"/>
              </a:prstClr>
            </a:outerShdw>
          </a:effectLst>
        </p:spPr>
      </p:pic>
      <p:pic>
        <p:nvPicPr>
          <p:cNvPr id="19" name="Picture 18">
            <a:extLst>
              <a:ext uri="{FF2B5EF4-FFF2-40B4-BE49-F238E27FC236}">
                <a16:creationId xmlns:a16="http://schemas.microsoft.com/office/drawing/2014/main" id="{A228737B-1684-98D6-BF57-6AB94FE756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45213" y="4189710"/>
            <a:ext cx="4657476" cy="2632487"/>
          </a:xfrm>
          <a:prstGeom prst="rect">
            <a:avLst/>
          </a:prstGeom>
        </p:spPr>
      </p:pic>
      <p:sp>
        <p:nvSpPr>
          <p:cNvPr id="21" name="TextBox 20">
            <a:extLst>
              <a:ext uri="{FF2B5EF4-FFF2-40B4-BE49-F238E27FC236}">
                <a16:creationId xmlns:a16="http://schemas.microsoft.com/office/drawing/2014/main" id="{EFC1CE53-DA73-20FE-385F-FEECBCF0971C}"/>
              </a:ext>
            </a:extLst>
          </p:cNvPr>
          <p:cNvSpPr txBox="1"/>
          <p:nvPr/>
        </p:nvSpPr>
        <p:spPr>
          <a:xfrm>
            <a:off x="251562" y="2437832"/>
            <a:ext cx="2273308" cy="1600438"/>
          </a:xfrm>
          <a:prstGeom prst="rect">
            <a:avLst/>
          </a:prstGeom>
          <a:noFill/>
        </p:spPr>
        <p:txBody>
          <a:bodyPr wrap="square">
            <a:spAutoFit/>
          </a:bodyPr>
          <a:lstStyle/>
          <a:p>
            <a:pPr algn="ctr" rtl="1"/>
            <a:r>
              <a:rPr lang="en-US" sz="1400" b="1" dirty="0">
                <a:solidFill>
                  <a:schemeClr val="tx1">
                    <a:lumMod val="85000"/>
                    <a:lumOff val="15000"/>
                  </a:schemeClr>
                </a:solidFill>
                <a:latin typeface="Oswald" panose="00000500000000000000" pitchFamily="2" charset="-52"/>
              </a:rPr>
              <a:t>Own production of electricity gives us the opportunity to offer customers the most favorable conditions and create special offers for each customer</a:t>
            </a:r>
            <a:r>
              <a:rPr lang="sr-Latn-RS" sz="1400" b="1" dirty="0">
                <a:solidFill>
                  <a:schemeClr val="tx1">
                    <a:lumMod val="85000"/>
                    <a:lumOff val="15000"/>
                  </a:schemeClr>
                </a:solidFill>
                <a:latin typeface="Oswald" panose="00000500000000000000" pitchFamily="2" charset="-52"/>
              </a:rPr>
              <a:t>.</a:t>
            </a:r>
          </a:p>
        </p:txBody>
      </p:sp>
      <p:sp>
        <p:nvSpPr>
          <p:cNvPr id="7" name="TextBox 6">
            <a:extLst>
              <a:ext uri="{FF2B5EF4-FFF2-40B4-BE49-F238E27FC236}">
                <a16:creationId xmlns:a16="http://schemas.microsoft.com/office/drawing/2014/main" id="{C0B32400-10D0-A176-623B-A267C6E9B3DD}"/>
              </a:ext>
            </a:extLst>
          </p:cNvPr>
          <p:cNvSpPr txBox="1"/>
          <p:nvPr/>
        </p:nvSpPr>
        <p:spPr>
          <a:xfrm>
            <a:off x="8772225" y="2121822"/>
            <a:ext cx="2358338" cy="246221"/>
          </a:xfrm>
          <a:prstGeom prst="rect">
            <a:avLst/>
          </a:prstGeom>
          <a:noFill/>
        </p:spPr>
        <p:txBody>
          <a:bodyPr wrap="none" rtlCol="0">
            <a:spAutoFit/>
          </a:bodyPr>
          <a:lstStyle/>
          <a:p>
            <a:r>
              <a:rPr lang="en-US" sz="1000" i="1" dirty="0">
                <a:latin typeface="Oswald" panose="00000500000000000000" pitchFamily="2" charset="-52"/>
              </a:rPr>
              <a:t>Monitoring of the electricity markets in Europe</a:t>
            </a:r>
          </a:p>
        </p:txBody>
      </p:sp>
      <p:sp>
        <p:nvSpPr>
          <p:cNvPr id="8" name="TextBox 7">
            <a:extLst>
              <a:ext uri="{FF2B5EF4-FFF2-40B4-BE49-F238E27FC236}">
                <a16:creationId xmlns:a16="http://schemas.microsoft.com/office/drawing/2014/main" id="{05DCBAB3-1CA0-8B09-40E5-348E75B87620}"/>
              </a:ext>
            </a:extLst>
          </p:cNvPr>
          <p:cNvSpPr txBox="1"/>
          <p:nvPr/>
        </p:nvSpPr>
        <p:spPr>
          <a:xfrm>
            <a:off x="8808754" y="6456018"/>
            <a:ext cx="2771913" cy="246221"/>
          </a:xfrm>
          <a:prstGeom prst="rect">
            <a:avLst/>
          </a:prstGeom>
          <a:noFill/>
        </p:spPr>
        <p:txBody>
          <a:bodyPr wrap="none" rtlCol="0">
            <a:spAutoFit/>
          </a:bodyPr>
          <a:lstStyle/>
          <a:p>
            <a:r>
              <a:rPr lang="en-US" sz="1000" i="1" dirty="0">
                <a:latin typeface="Oswald" panose="00000500000000000000" pitchFamily="2" charset="-52"/>
              </a:rPr>
              <a:t>The best offer for the purchase and supply of electricity</a:t>
            </a:r>
          </a:p>
        </p:txBody>
      </p:sp>
      <p:sp>
        <p:nvSpPr>
          <p:cNvPr id="9" name="TextBox 8">
            <a:extLst>
              <a:ext uri="{FF2B5EF4-FFF2-40B4-BE49-F238E27FC236}">
                <a16:creationId xmlns:a16="http://schemas.microsoft.com/office/drawing/2014/main" id="{46F44FB9-CADE-9987-2CBD-3E7AFE8BD2F3}"/>
              </a:ext>
            </a:extLst>
          </p:cNvPr>
          <p:cNvSpPr txBox="1"/>
          <p:nvPr/>
        </p:nvSpPr>
        <p:spPr>
          <a:xfrm>
            <a:off x="3386928" y="5676012"/>
            <a:ext cx="2398175" cy="738664"/>
          </a:xfrm>
          <a:prstGeom prst="rect">
            <a:avLst/>
          </a:prstGeom>
          <a:noFill/>
        </p:spPr>
        <p:txBody>
          <a:bodyPr wrap="square" rtlCol="0">
            <a:spAutoFit/>
          </a:bodyPr>
          <a:lstStyle/>
          <a:p>
            <a:r>
              <a:rPr lang="en-US" sz="1050" dirty="0" err="1">
                <a:latin typeface="Oswald" panose="00000500000000000000" pitchFamily="2" charset="-52"/>
              </a:rPr>
              <a:t>Feroinvest's</a:t>
            </a:r>
            <a:r>
              <a:rPr lang="en-US" sz="1050" dirty="0">
                <a:latin typeface="Oswald" panose="00000500000000000000" pitchFamily="2" charset="-52"/>
              </a:rPr>
              <a:t> first hydro power plant was built on the territory of the municipality of </a:t>
            </a:r>
            <a:r>
              <a:rPr lang="en-US" sz="1050" dirty="0" err="1">
                <a:latin typeface="Oswald" panose="00000500000000000000" pitchFamily="2" charset="-52"/>
              </a:rPr>
              <a:t>Struga</a:t>
            </a:r>
            <a:r>
              <a:rPr lang="en-US" sz="1050" dirty="0">
                <a:latin typeface="Oswald" panose="00000500000000000000" pitchFamily="2" charset="-52"/>
              </a:rPr>
              <a:t>, as a PPP with the local public water company PROAKVA.</a:t>
            </a:r>
          </a:p>
        </p:txBody>
      </p:sp>
      <p:pic>
        <p:nvPicPr>
          <p:cNvPr id="13" name="Picture 12">
            <a:extLst>
              <a:ext uri="{FF2B5EF4-FFF2-40B4-BE49-F238E27FC236}">
                <a16:creationId xmlns:a16="http://schemas.microsoft.com/office/drawing/2014/main" id="{910003D6-C91E-D89E-B662-46F4D46DED55}"/>
              </a:ext>
            </a:extLst>
          </p:cNvPr>
          <p:cNvPicPr>
            <a:picLocks noChangeAspect="1"/>
          </p:cNvPicPr>
          <p:nvPr/>
        </p:nvPicPr>
        <p:blipFill>
          <a:blip r:embed="rId5" cstate="email">
            <a:extLst>
              <a:ext uri="{28A0092B-C50C-407E-A947-70E740481C1C}">
                <a14:useLocalDpi xmlns:a14="http://schemas.microsoft.com/office/drawing/2010/main"/>
              </a:ext>
            </a:extLst>
          </a:blip>
          <a:srcRect b="17836"/>
          <a:stretch>
            <a:fillRect/>
          </a:stretch>
        </p:blipFill>
        <p:spPr>
          <a:xfrm>
            <a:off x="739030" y="1775277"/>
            <a:ext cx="1200506" cy="553017"/>
          </a:xfrm>
          <a:prstGeom prst="rect">
            <a:avLst/>
          </a:prstGeom>
        </p:spPr>
      </p:pic>
      <p:sp>
        <p:nvSpPr>
          <p:cNvPr id="16" name="TextBox 15">
            <a:extLst>
              <a:ext uri="{FF2B5EF4-FFF2-40B4-BE49-F238E27FC236}">
                <a16:creationId xmlns:a16="http://schemas.microsoft.com/office/drawing/2014/main" id="{B9E3087B-A4C9-8FF7-60BA-9927716743D6}"/>
              </a:ext>
            </a:extLst>
          </p:cNvPr>
          <p:cNvSpPr txBox="1"/>
          <p:nvPr/>
        </p:nvSpPr>
        <p:spPr>
          <a:xfrm>
            <a:off x="1159140" y="432780"/>
            <a:ext cx="6097424" cy="954107"/>
          </a:xfrm>
          <a:prstGeom prst="rect">
            <a:avLst/>
          </a:prstGeom>
          <a:noFill/>
        </p:spPr>
        <p:txBody>
          <a:bodyPr wrap="square">
            <a:spAutoFit/>
          </a:bodyPr>
          <a:lstStyle/>
          <a:p>
            <a:pPr algn="ctr"/>
            <a:r>
              <a:rPr lang="en-US" sz="2800" b="1" dirty="0">
                <a:solidFill>
                  <a:srgbClr val="3953A4"/>
                </a:solidFill>
                <a:latin typeface="Oswald" panose="00000500000000000000" pitchFamily="2" charset="-52"/>
              </a:rPr>
              <a:t>CONSTRUCTION AND MAINTENANCE OF RENEWABLE SOURCES</a:t>
            </a:r>
            <a:r>
              <a:rPr lang="sr-Latn-RS" sz="2800" b="1" dirty="0">
                <a:solidFill>
                  <a:srgbClr val="3953A4"/>
                </a:solidFill>
                <a:latin typeface="Oswald" panose="00000500000000000000" pitchFamily="2" charset="-52"/>
              </a:rPr>
              <a:t> </a:t>
            </a:r>
            <a:r>
              <a:rPr lang="en-US" sz="2800" b="1" dirty="0">
                <a:solidFill>
                  <a:srgbClr val="3953A4"/>
                </a:solidFill>
                <a:latin typeface="Oswald" panose="00000500000000000000" pitchFamily="2" charset="-52"/>
              </a:rPr>
              <a:t>POWER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40B9FA1-5562-D23C-0F90-744F3BB326CE}"/>
              </a:ext>
            </a:extLst>
          </p:cNvPr>
          <p:cNvSpPr/>
          <p:nvPr/>
        </p:nvSpPr>
        <p:spPr>
          <a:xfrm>
            <a:off x="-63438" y="-99277"/>
            <a:ext cx="12255438" cy="1143000"/>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Oswald" panose="00000500000000000000" pitchFamily="2" charset="-52"/>
            </a:endParaRPr>
          </a:p>
        </p:txBody>
      </p:sp>
      <p:sp>
        <p:nvSpPr>
          <p:cNvPr id="2" name="Title 1">
            <a:extLst>
              <a:ext uri="{FF2B5EF4-FFF2-40B4-BE49-F238E27FC236}">
                <a16:creationId xmlns:a16="http://schemas.microsoft.com/office/drawing/2014/main" id="{07E1CDFB-481C-F538-487D-29D7DCEC60E1}"/>
              </a:ext>
            </a:extLst>
          </p:cNvPr>
          <p:cNvSpPr>
            <a:spLocks noGrp="1"/>
          </p:cNvSpPr>
          <p:nvPr>
            <p:ph type="title"/>
          </p:nvPr>
        </p:nvSpPr>
        <p:spPr>
          <a:xfrm>
            <a:off x="344424" y="-3990"/>
            <a:ext cx="10972800" cy="1290636"/>
          </a:xfrm>
        </p:spPr>
        <p:txBody>
          <a:bodyPr>
            <a:normAutofit/>
          </a:bodyPr>
          <a:lstStyle/>
          <a:p>
            <a:r>
              <a:rPr lang="en-US" sz="4000" b="1" i="0" cap="all" dirty="0">
                <a:solidFill>
                  <a:srgbClr val="3953A4"/>
                </a:solidFill>
                <a:effectLst/>
                <a:latin typeface="Oswald" panose="00000500000000000000" pitchFamily="2" charset="-52"/>
              </a:rPr>
              <a:t>ELECTRIC SUBSTATIONS</a:t>
            </a:r>
            <a:endParaRPr lang="en-US" dirty="0">
              <a:latin typeface="Oswald" panose="00000500000000000000" pitchFamily="2" charset="-52"/>
            </a:endParaRPr>
          </a:p>
        </p:txBody>
      </p:sp>
      <p:sp>
        <p:nvSpPr>
          <p:cNvPr id="3" name="Content Placeholder 2">
            <a:extLst>
              <a:ext uri="{FF2B5EF4-FFF2-40B4-BE49-F238E27FC236}">
                <a16:creationId xmlns:a16="http://schemas.microsoft.com/office/drawing/2014/main" id="{EB70362D-3962-DD01-EA8E-BA0ACE22B84C}"/>
              </a:ext>
            </a:extLst>
          </p:cNvPr>
          <p:cNvSpPr>
            <a:spLocks noGrp="1"/>
          </p:cNvSpPr>
          <p:nvPr>
            <p:ph idx="1"/>
          </p:nvPr>
        </p:nvSpPr>
        <p:spPr>
          <a:xfrm>
            <a:off x="189635" y="5231350"/>
            <a:ext cx="4869421" cy="1290636"/>
          </a:xfrm>
        </p:spPr>
        <p:txBody>
          <a:bodyPr>
            <a:normAutofit/>
          </a:bodyPr>
          <a:lstStyle/>
          <a:p>
            <a:pPr algn="l"/>
            <a:endParaRPr lang="mk-MK" sz="1500" dirty="0">
              <a:solidFill>
                <a:srgbClr val="3F3F3F"/>
              </a:solidFill>
              <a:latin typeface="Oswald" panose="00000500000000000000" pitchFamily="2" charset="-52"/>
            </a:endParaRPr>
          </a:p>
          <a:p>
            <a:pPr algn="l"/>
            <a:endParaRPr lang="mk-MK" sz="1500" b="0" i="0" dirty="0">
              <a:solidFill>
                <a:srgbClr val="3F3F3F"/>
              </a:solidFill>
              <a:effectLst/>
              <a:latin typeface="Oswald" panose="00000500000000000000" pitchFamily="2" charset="-52"/>
            </a:endParaRPr>
          </a:p>
          <a:p>
            <a:pPr marL="0" indent="0" algn="just">
              <a:buNone/>
            </a:pPr>
            <a:r>
              <a:rPr lang="en-US" sz="1400" b="0" i="0" dirty="0">
                <a:solidFill>
                  <a:srgbClr val="3F3F3F"/>
                </a:solidFill>
                <a:effectLst/>
                <a:latin typeface="Oswald" panose="00000500000000000000" pitchFamily="2" charset="-52"/>
              </a:rPr>
              <a:t>With this substation, FERO INVEST </a:t>
            </a:r>
            <a:r>
              <a:rPr lang="en-US" sz="1400" b="1" i="0" dirty="0">
                <a:solidFill>
                  <a:srgbClr val="3953A4"/>
                </a:solidFill>
                <a:effectLst/>
                <a:latin typeface="Oswald" panose="00000500000000000000" pitchFamily="2" charset="-52"/>
              </a:rPr>
              <a:t>completes the process for the construction of power plants from renewable sources</a:t>
            </a:r>
            <a:r>
              <a:rPr lang="en-US" sz="1400" b="0" i="0" dirty="0">
                <a:solidFill>
                  <a:srgbClr val="3953A4"/>
                </a:solidFill>
                <a:effectLst/>
                <a:latin typeface="Oswald" panose="00000500000000000000" pitchFamily="2" charset="-52"/>
              </a:rPr>
              <a:t> .</a:t>
            </a:r>
          </a:p>
        </p:txBody>
      </p:sp>
      <p:pic>
        <p:nvPicPr>
          <p:cNvPr id="1026" name="Picture 2" descr="Trafostanica Fero Invest i EMS (43)">
            <a:extLst>
              <a:ext uri="{FF2B5EF4-FFF2-40B4-BE49-F238E27FC236}">
                <a16:creationId xmlns:a16="http://schemas.microsoft.com/office/drawing/2014/main" id="{E602063F-5DAA-ADA6-ACD8-B7B7C3C4E78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91821" y="228580"/>
            <a:ext cx="3644127" cy="23569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fostanica">
            <a:extLst>
              <a:ext uri="{FF2B5EF4-FFF2-40B4-BE49-F238E27FC236}">
                <a16:creationId xmlns:a16="http://schemas.microsoft.com/office/drawing/2014/main" id="{D7F8213B-B88F-67A5-0B7F-ED17F7F10F0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605" y="2690972"/>
            <a:ext cx="3956580" cy="27303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rafostanica Fero Invest i EMS (59)">
            <a:extLst>
              <a:ext uri="{FF2B5EF4-FFF2-40B4-BE49-F238E27FC236}">
                <a16:creationId xmlns:a16="http://schemas.microsoft.com/office/drawing/2014/main" id="{543E0F94-E9C4-B32C-43E7-DA854D4F41D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3029" y="4403310"/>
            <a:ext cx="2977923" cy="19852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2FA3DF8-2DCD-4BFC-F1F7-22E06E8E0B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29974" y="4013775"/>
            <a:ext cx="3605974" cy="2374817"/>
          </a:xfrm>
          <a:prstGeom prst="rect">
            <a:avLst/>
          </a:prstGeom>
        </p:spPr>
      </p:pic>
      <p:sp>
        <p:nvSpPr>
          <p:cNvPr id="6" name="TextBox 5">
            <a:extLst>
              <a:ext uri="{FF2B5EF4-FFF2-40B4-BE49-F238E27FC236}">
                <a16:creationId xmlns:a16="http://schemas.microsoft.com/office/drawing/2014/main" id="{DC3F8D19-5AC1-04C9-8453-1E83B249DEF7}"/>
              </a:ext>
            </a:extLst>
          </p:cNvPr>
          <p:cNvSpPr txBox="1"/>
          <p:nvPr/>
        </p:nvSpPr>
        <p:spPr>
          <a:xfrm>
            <a:off x="216837" y="1415988"/>
            <a:ext cx="4631820" cy="954107"/>
          </a:xfrm>
          <a:prstGeom prst="rect">
            <a:avLst/>
          </a:prstGeom>
          <a:noFill/>
        </p:spPr>
        <p:txBody>
          <a:bodyPr wrap="square" rtlCol="0">
            <a:spAutoFit/>
          </a:bodyPr>
          <a:lstStyle/>
          <a:p>
            <a:pPr algn="just"/>
            <a:r>
              <a:rPr lang="en-US" sz="1400" b="0" i="0" dirty="0">
                <a:solidFill>
                  <a:srgbClr val="3F3F3F"/>
                </a:solidFill>
                <a:effectLst/>
                <a:latin typeface="Oswald" panose="00000500000000000000" pitchFamily="2" charset="-52"/>
              </a:rPr>
              <a:t>Our company produces electric substations, which can be used for power plants of renewable sources of electricity, but also for other industrial facilities, for residential buildings and settlements, and for other needs of companies and citizens.</a:t>
            </a:r>
            <a:endParaRPr lang="mk-MK" sz="1400" b="0" i="0" dirty="0">
              <a:solidFill>
                <a:srgbClr val="3F3F3F"/>
              </a:solidFill>
              <a:effectLst/>
              <a:latin typeface="Oswald" panose="00000500000000000000" pitchFamily="2" charset="-52"/>
            </a:endParaRPr>
          </a:p>
        </p:txBody>
      </p:sp>
      <p:sp>
        <p:nvSpPr>
          <p:cNvPr id="7" name="TextBox 6">
            <a:extLst>
              <a:ext uri="{FF2B5EF4-FFF2-40B4-BE49-F238E27FC236}">
                <a16:creationId xmlns:a16="http://schemas.microsoft.com/office/drawing/2014/main" id="{3711FA0F-5AE9-014B-CDF7-F9F2722F5627}"/>
              </a:ext>
            </a:extLst>
          </p:cNvPr>
          <p:cNvSpPr txBox="1"/>
          <p:nvPr/>
        </p:nvSpPr>
        <p:spPr>
          <a:xfrm>
            <a:off x="5015084" y="1405656"/>
            <a:ext cx="3160518" cy="2893100"/>
          </a:xfrm>
          <a:prstGeom prst="rect">
            <a:avLst/>
          </a:prstGeom>
          <a:noFill/>
        </p:spPr>
        <p:txBody>
          <a:bodyPr wrap="square" rtlCol="0">
            <a:spAutoFit/>
          </a:bodyPr>
          <a:lstStyle/>
          <a:p>
            <a:pPr algn="just"/>
            <a:r>
              <a:rPr lang="en-US" sz="1400" b="0" i="0" dirty="0">
                <a:solidFill>
                  <a:srgbClr val="3F3F3F"/>
                </a:solidFill>
                <a:effectLst/>
                <a:latin typeface="Oswald" panose="00000500000000000000" pitchFamily="2" charset="-52"/>
              </a:rPr>
              <a:t>The substation was designed by the architects from </a:t>
            </a:r>
            <a:r>
              <a:rPr lang="en-US" sz="1400" b="1" i="0" dirty="0">
                <a:solidFill>
                  <a:srgbClr val="3953A4"/>
                </a:solidFill>
                <a:effectLst/>
                <a:latin typeface="Oswald" panose="00000500000000000000" pitchFamily="2" charset="-52"/>
              </a:rPr>
              <a:t>FERO INVEST/EMS</a:t>
            </a:r>
            <a:r>
              <a:rPr lang="en-US" sz="1400" b="0" i="0" dirty="0">
                <a:solidFill>
                  <a:srgbClr val="3F3F3F"/>
                </a:solidFill>
                <a:effectLst/>
                <a:latin typeface="Oswald" panose="00000500000000000000" pitchFamily="2" charset="-52"/>
              </a:rPr>
              <a:t>, the electrical equipment in the substation was made and connected by the engineers and technicians at </a:t>
            </a:r>
            <a:r>
              <a:rPr lang="en-US" sz="1400" b="1" i="0" dirty="0">
                <a:solidFill>
                  <a:srgbClr val="3953A4"/>
                </a:solidFill>
                <a:effectLst/>
                <a:latin typeface="Oswald" panose="00000500000000000000" pitchFamily="2" charset="-52"/>
              </a:rPr>
              <a:t>EMS</a:t>
            </a:r>
            <a:r>
              <a:rPr lang="en-US" sz="1400" b="0" i="0" dirty="0">
                <a:solidFill>
                  <a:srgbClr val="3F3F3F"/>
                </a:solidFill>
                <a:effectLst/>
                <a:latin typeface="Oswald" panose="00000500000000000000" pitchFamily="2" charset="-52"/>
              </a:rPr>
              <a:t>, and the metal assembly container was made by </a:t>
            </a:r>
            <a:r>
              <a:rPr lang="en-US" sz="1400" b="1" i="0" dirty="0">
                <a:solidFill>
                  <a:srgbClr val="3953A4"/>
                </a:solidFill>
                <a:effectLst/>
                <a:latin typeface="Oswald" panose="00000500000000000000" pitchFamily="2" charset="-52"/>
              </a:rPr>
              <a:t>BRAKO</a:t>
            </a:r>
            <a:r>
              <a:rPr lang="en-US" sz="1400" b="0" i="0" dirty="0">
                <a:solidFill>
                  <a:srgbClr val="3953A4"/>
                </a:solidFill>
                <a:effectLst/>
                <a:latin typeface="Oswald" panose="00000500000000000000" pitchFamily="2" charset="-52"/>
              </a:rPr>
              <a:t>.</a:t>
            </a:r>
            <a:endParaRPr lang="mk-MK" sz="1400" b="0" i="0" dirty="0">
              <a:solidFill>
                <a:srgbClr val="3953A4"/>
              </a:solidFill>
              <a:effectLst/>
              <a:latin typeface="Oswald" panose="00000500000000000000" pitchFamily="2" charset="-52"/>
            </a:endParaRPr>
          </a:p>
          <a:p>
            <a:pPr algn="just"/>
            <a:endParaRPr lang="en-US" sz="1400" dirty="0">
              <a:solidFill>
                <a:srgbClr val="3F3F3F"/>
              </a:solidFill>
              <a:latin typeface="Oswald" panose="00000500000000000000" pitchFamily="2" charset="-52"/>
            </a:endParaRPr>
          </a:p>
          <a:p>
            <a:pPr algn="just"/>
            <a:endParaRPr lang="en-US" sz="1400" dirty="0">
              <a:solidFill>
                <a:srgbClr val="3F3F3F"/>
              </a:solidFill>
              <a:latin typeface="Oswald" panose="00000500000000000000" pitchFamily="2" charset="-52"/>
            </a:endParaRPr>
          </a:p>
          <a:p>
            <a:pPr algn="just"/>
            <a:endParaRPr lang="mk-MK" sz="1400" dirty="0">
              <a:solidFill>
                <a:srgbClr val="3F3F3F"/>
              </a:solidFill>
              <a:latin typeface="Oswald" panose="00000500000000000000" pitchFamily="2" charset="-52"/>
            </a:endParaRPr>
          </a:p>
          <a:p>
            <a:pPr algn="just"/>
            <a:r>
              <a:rPr lang="en-US" sz="1400" b="0" i="0" dirty="0">
                <a:solidFill>
                  <a:srgbClr val="3F3F3F"/>
                </a:solidFill>
                <a:effectLst/>
                <a:latin typeface="Oswald" panose="00000500000000000000" pitchFamily="2" charset="-52"/>
              </a:rPr>
              <a:t>The substation houses a transformer with a capacity for transformation from 10 KV to 800 V, as well as low-voltage and high-voltage cells.</a:t>
            </a:r>
            <a:endParaRPr lang="en-US" sz="1400" dirty="0">
              <a:latin typeface="Oswald" panose="00000500000000000000" pitchFamily="2" charset="-52"/>
            </a:endParaRPr>
          </a:p>
        </p:txBody>
      </p:sp>
      <p:sp>
        <p:nvSpPr>
          <p:cNvPr id="8" name="TextBox 7">
            <a:extLst>
              <a:ext uri="{FF2B5EF4-FFF2-40B4-BE49-F238E27FC236}">
                <a16:creationId xmlns:a16="http://schemas.microsoft.com/office/drawing/2014/main" id="{5596DC6A-6C6A-9C04-4F3E-C2A3670EACD0}"/>
              </a:ext>
            </a:extLst>
          </p:cNvPr>
          <p:cNvSpPr txBox="1"/>
          <p:nvPr/>
        </p:nvSpPr>
        <p:spPr>
          <a:xfrm>
            <a:off x="8342029" y="2844224"/>
            <a:ext cx="3693920" cy="1169551"/>
          </a:xfrm>
          <a:prstGeom prst="rect">
            <a:avLst/>
          </a:prstGeom>
          <a:noFill/>
        </p:spPr>
        <p:txBody>
          <a:bodyPr wrap="square" rtlCol="0">
            <a:spAutoFit/>
          </a:bodyPr>
          <a:lstStyle/>
          <a:p>
            <a:pPr algn="just"/>
            <a:r>
              <a:rPr lang="en-US" sz="1400" b="0" i="0" dirty="0">
                <a:solidFill>
                  <a:srgbClr val="3F3F3F"/>
                </a:solidFill>
                <a:effectLst/>
                <a:latin typeface="Oswald" panose="00000500000000000000" pitchFamily="2" charset="-52"/>
              </a:rPr>
              <a:t>The object is easily placed in the required location, with a concrete pedestal, which provides stability, and </a:t>
            </a:r>
            <a:r>
              <a:rPr lang="en-US" sz="1400" b="1" i="0" dirty="0">
                <a:solidFill>
                  <a:srgbClr val="3953A4"/>
                </a:solidFill>
                <a:effectLst/>
                <a:latin typeface="Oswald" panose="00000500000000000000" pitchFamily="2" charset="-52"/>
              </a:rPr>
              <a:t>it takes only two months from order to delivery</a:t>
            </a:r>
            <a:r>
              <a:rPr lang="en-US" sz="1400" b="0" i="0" dirty="0">
                <a:solidFill>
                  <a:srgbClr val="3953A4"/>
                </a:solidFill>
                <a:effectLst/>
                <a:latin typeface="Oswald" panose="00000500000000000000" pitchFamily="2" charset="-52"/>
              </a:rPr>
              <a:t>.</a:t>
            </a:r>
          </a:p>
          <a:p>
            <a:endParaRPr lang="en-US" sz="1400" dirty="0">
              <a:latin typeface="Oswald" panose="00000500000000000000" pitchFamily="2" charset="-52"/>
            </a:endParaRPr>
          </a:p>
        </p:txBody>
      </p:sp>
    </p:spTree>
    <p:extLst>
      <p:ext uri="{BB962C8B-B14F-4D97-AF65-F5344CB8AC3E}">
        <p14:creationId xmlns:p14="http://schemas.microsoft.com/office/powerpoint/2010/main" val="2695091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2FD79E-6A70-E5B8-FE3A-538D768C9CF5}"/>
              </a:ext>
            </a:extLst>
          </p:cNvPr>
          <p:cNvSpPr/>
          <p:nvPr/>
        </p:nvSpPr>
        <p:spPr>
          <a:xfrm>
            <a:off x="-1054608" y="-5897"/>
            <a:ext cx="12902184" cy="1690688"/>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latin typeface="Oswald" panose="00000500000000000000" pitchFamily="2" charset="-52"/>
            </a:endParaRPr>
          </a:p>
        </p:txBody>
      </p:sp>
      <p:sp>
        <p:nvSpPr>
          <p:cNvPr id="2" name="Title 1"/>
          <p:cNvSpPr>
            <a:spLocks noGrp="1"/>
          </p:cNvSpPr>
          <p:nvPr>
            <p:ph type="title"/>
          </p:nvPr>
        </p:nvSpPr>
        <p:spPr>
          <a:xfrm>
            <a:off x="838200" y="307697"/>
            <a:ext cx="10515600" cy="1325563"/>
          </a:xfrm>
        </p:spPr>
        <p:txBody>
          <a:bodyPr>
            <a:normAutofit/>
          </a:bodyPr>
          <a:lstStyle/>
          <a:p>
            <a:pPr lvl="0"/>
            <a:r>
              <a:rPr lang="en-US" b="1" dirty="0">
                <a:solidFill>
                  <a:srgbClr val="3953A4"/>
                </a:solidFill>
                <a:latin typeface="Oswald" panose="00000500000000000000" pitchFamily="2" charset="-52"/>
              </a:rPr>
              <a:t>Electro-Mechanical Equipment Installation, Testing &amp; Commissioning</a:t>
            </a:r>
            <a:endParaRPr lang="en-GB" b="1" dirty="0">
              <a:solidFill>
                <a:srgbClr val="3953A4"/>
              </a:solidFill>
              <a:latin typeface="Oswald" panose="00000500000000000000" pitchFamily="2" charset="-52"/>
            </a:endParaRPr>
          </a:p>
        </p:txBody>
      </p:sp>
      <p:sp>
        <p:nvSpPr>
          <p:cNvPr id="13" name="Content Placeholder 12"/>
          <p:cNvSpPr>
            <a:spLocks noGrp="1"/>
          </p:cNvSpPr>
          <p:nvPr>
            <p:ph sz="half" idx="2"/>
          </p:nvPr>
        </p:nvSpPr>
        <p:spPr>
          <a:xfrm>
            <a:off x="5353319" y="2341351"/>
            <a:ext cx="5687941" cy="4023360"/>
          </a:xfrm>
        </p:spPr>
        <p:txBody>
          <a:bodyPr>
            <a:normAutofit fontScale="85000" lnSpcReduction="20000"/>
          </a:bodyPr>
          <a:lstStyle/>
          <a:p>
            <a:pPr algn="just">
              <a:buFont typeface="Arial" panose="020B0604020202020204" pitchFamily="34" charset="0"/>
              <a:buChar char="•"/>
            </a:pPr>
            <a:r>
              <a:rPr lang="en-GB" dirty="0">
                <a:latin typeface="Oswald" panose="00000500000000000000" pitchFamily="2" charset="-52"/>
              </a:rPr>
              <a:t>Project design installation requires a team of </a:t>
            </a:r>
            <a:r>
              <a:rPr lang="en-GB" b="1" dirty="0">
                <a:solidFill>
                  <a:srgbClr val="3953A4"/>
                </a:solidFill>
                <a:latin typeface="Oswald" panose="00000500000000000000" pitchFamily="2" charset="-52"/>
              </a:rPr>
              <a:t>uniquely qualified engineers </a:t>
            </a:r>
            <a:r>
              <a:rPr lang="en-GB" dirty="0">
                <a:latin typeface="Oswald" panose="00000500000000000000" pitchFamily="2" charset="-52"/>
              </a:rPr>
              <a:t>which have the specialized knowledge and expertize to handle the most challenging installations</a:t>
            </a:r>
            <a:endParaRPr lang="mk-MK" dirty="0">
              <a:latin typeface="Oswald" panose="00000500000000000000" pitchFamily="2" charset="-52"/>
            </a:endParaRPr>
          </a:p>
          <a:p>
            <a:pPr marL="0" indent="0" algn="just">
              <a:buNone/>
            </a:pPr>
            <a:endParaRPr lang="en-GB" dirty="0">
              <a:latin typeface="Oswald" panose="00000500000000000000" pitchFamily="2" charset="-52"/>
            </a:endParaRPr>
          </a:p>
          <a:p>
            <a:pPr algn="just">
              <a:buFont typeface="Arial" panose="020B0604020202020204" pitchFamily="34" charset="0"/>
              <a:buChar char="•"/>
            </a:pPr>
            <a:r>
              <a:rPr lang="en-GB" b="1" dirty="0">
                <a:solidFill>
                  <a:srgbClr val="3953A4"/>
                </a:solidFill>
                <a:latin typeface="Oswald" panose="00000500000000000000" pitchFamily="2" charset="-52"/>
              </a:rPr>
              <a:t>Commissioning services </a:t>
            </a:r>
            <a:r>
              <a:rPr lang="en-GB" dirty="0">
                <a:latin typeface="Oswald" panose="00000500000000000000" pitchFamily="2" charset="-52"/>
              </a:rPr>
              <a:t>safeguard the immediate and long-term reliability, safety and performance of all critical systems and components.</a:t>
            </a:r>
            <a:endParaRPr lang="mk-MK" dirty="0">
              <a:latin typeface="Oswald" panose="00000500000000000000" pitchFamily="2" charset="-52"/>
            </a:endParaRPr>
          </a:p>
          <a:p>
            <a:pPr marL="0" indent="0" algn="just">
              <a:buNone/>
            </a:pPr>
            <a:endParaRPr lang="en-GB" dirty="0">
              <a:latin typeface="Oswald" panose="00000500000000000000" pitchFamily="2" charset="-52"/>
            </a:endParaRPr>
          </a:p>
          <a:p>
            <a:pPr algn="just">
              <a:buFont typeface="Arial" panose="020B0604020202020204" pitchFamily="34" charset="0"/>
              <a:buChar char="•"/>
            </a:pPr>
            <a:r>
              <a:rPr lang="en-GB" dirty="0">
                <a:latin typeface="Oswald" panose="00000500000000000000" pitchFamily="2" charset="-52"/>
              </a:rPr>
              <a:t>Our full range of </a:t>
            </a:r>
            <a:r>
              <a:rPr lang="en-GB" b="1" dirty="0">
                <a:solidFill>
                  <a:srgbClr val="3953A4"/>
                </a:solidFill>
                <a:latin typeface="Oswald" panose="00000500000000000000" pitchFamily="2" charset="-52"/>
              </a:rPr>
              <a:t>testing</a:t>
            </a:r>
            <a:r>
              <a:rPr lang="en-GB" b="1" dirty="0">
                <a:latin typeface="Oswald" panose="00000500000000000000" pitchFamily="2" charset="-52"/>
              </a:rPr>
              <a:t> </a:t>
            </a:r>
            <a:r>
              <a:rPr lang="en-GB" dirty="0">
                <a:latin typeface="Oswald" panose="00000500000000000000" pitchFamily="2" charset="-52"/>
              </a:rPr>
              <a:t>services includes: equipment testing, testing and installation reports etc.</a:t>
            </a:r>
          </a:p>
          <a:p>
            <a:pPr lvl="1">
              <a:buFont typeface="Arial" panose="020B0604020202020204" pitchFamily="34" charset="0"/>
              <a:buChar char="•"/>
            </a:pPr>
            <a:endParaRPr lang="en-GB" dirty="0">
              <a:latin typeface="Oswald" panose="00000500000000000000" pitchFamily="2" charset="-52"/>
            </a:endParaRPr>
          </a:p>
          <a:p>
            <a:endParaRPr lang="en-GB" dirty="0">
              <a:latin typeface="Oswald" panose="00000500000000000000" pitchFamily="2" charset="-52"/>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41258" y="6423446"/>
            <a:ext cx="1425084" cy="434554"/>
          </a:xfrm>
          <a:prstGeom prst="rect">
            <a:avLst/>
          </a:prstGeom>
        </p:spPr>
      </p:pic>
      <p:sp>
        <p:nvSpPr>
          <p:cNvPr id="11" name="Rectangle 10"/>
          <p:cNvSpPr/>
          <p:nvPr/>
        </p:nvSpPr>
        <p:spPr>
          <a:xfrm>
            <a:off x="1150740" y="2341351"/>
            <a:ext cx="3185415" cy="3901515"/>
          </a:xfrm>
          <a:prstGeom prst="rect">
            <a:avLst/>
          </a:prstGeom>
          <a:blipFill rotWithShape="1">
            <a:blip r:embed="rId3"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1032" name="Picture 8" descr="31,700+ Engineering Clipart Stock Illustrations, Royalty-Free Vector  Graphics &amp; Clip Art - iStock">
            <a:extLst>
              <a:ext uri="{FF2B5EF4-FFF2-40B4-BE49-F238E27FC236}">
                <a16:creationId xmlns:a16="http://schemas.microsoft.com/office/drawing/2014/main" id="{C631E944-F356-B049-AF8B-C947E876D88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47185" y="5194744"/>
            <a:ext cx="646522" cy="6465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100,000 Engineer clipart Vector Images ...">
            <a:extLst>
              <a:ext uri="{FF2B5EF4-FFF2-40B4-BE49-F238E27FC236}">
                <a16:creationId xmlns:a16="http://schemas.microsoft.com/office/drawing/2014/main" id="{B05CF3A0-2102-3C39-DDF5-8E991F985EE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9149"/>
          <a:stretch/>
        </p:blipFill>
        <p:spPr bwMode="auto">
          <a:xfrm>
            <a:off x="4900895" y="2415157"/>
            <a:ext cx="683926" cy="593361"/>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07B4EE26-63B6-659D-5441-8BCE199A3D2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7272" y="3817855"/>
            <a:ext cx="567549" cy="646523"/>
          </a:xfrm>
          <a:prstGeom prst="rect">
            <a:avLst/>
          </a:prstGeom>
        </p:spPr>
      </p:pic>
    </p:spTree>
    <p:extLst>
      <p:ext uri="{BB962C8B-B14F-4D97-AF65-F5344CB8AC3E}">
        <p14:creationId xmlns:p14="http://schemas.microsoft.com/office/powerpoint/2010/main" val="1654538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847D3D-F93E-BBFA-B226-565361D85611}"/>
              </a:ext>
            </a:extLst>
          </p:cNvPr>
          <p:cNvSpPr/>
          <p:nvPr/>
        </p:nvSpPr>
        <p:spPr>
          <a:xfrm>
            <a:off x="0" y="-8181"/>
            <a:ext cx="12192000" cy="1503223"/>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Oswald" panose="00000500000000000000" pitchFamily="2" charset="-52"/>
            </a:endParaRPr>
          </a:p>
        </p:txBody>
      </p:sp>
      <p:sp>
        <p:nvSpPr>
          <p:cNvPr id="5" name="Rectangle 4">
            <a:extLst>
              <a:ext uri="{FF2B5EF4-FFF2-40B4-BE49-F238E27FC236}">
                <a16:creationId xmlns:a16="http://schemas.microsoft.com/office/drawing/2014/main" id="{FA0B5050-F960-9EB7-49C9-B270EF498B24}"/>
              </a:ext>
            </a:extLst>
          </p:cNvPr>
          <p:cNvSpPr/>
          <p:nvPr/>
        </p:nvSpPr>
        <p:spPr>
          <a:xfrm>
            <a:off x="0" y="1495042"/>
            <a:ext cx="2838204" cy="5360315"/>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latin typeface="Oswald" panose="00000500000000000000" pitchFamily="2" charset="-52"/>
            </a:endParaRPr>
          </a:p>
        </p:txBody>
      </p:sp>
      <p:sp>
        <p:nvSpPr>
          <p:cNvPr id="2" name="Title 1"/>
          <p:cNvSpPr>
            <a:spLocks noGrp="1"/>
          </p:cNvSpPr>
          <p:nvPr>
            <p:ph type="title"/>
          </p:nvPr>
        </p:nvSpPr>
        <p:spPr>
          <a:xfrm>
            <a:off x="2849580" y="169479"/>
            <a:ext cx="6492839" cy="1325563"/>
          </a:xfrm>
        </p:spPr>
        <p:txBody>
          <a:bodyPr>
            <a:normAutofit/>
          </a:bodyPr>
          <a:lstStyle/>
          <a:p>
            <a:r>
              <a:rPr lang="en-GB" sz="4000" b="1" dirty="0">
                <a:solidFill>
                  <a:srgbClr val="3953A4"/>
                </a:solidFill>
                <a:latin typeface="Oswald" panose="00000500000000000000" pitchFamily="2" charset="-52"/>
              </a:rPr>
              <a:t>DESIGN AND CONSTRUCTION</a:t>
            </a:r>
          </a:p>
        </p:txBody>
      </p:sp>
      <p:sp>
        <p:nvSpPr>
          <p:cNvPr id="13" name="Content Placeholder 12"/>
          <p:cNvSpPr>
            <a:spLocks noGrp="1"/>
          </p:cNvSpPr>
          <p:nvPr>
            <p:ph idx="1"/>
          </p:nvPr>
        </p:nvSpPr>
        <p:spPr>
          <a:xfrm>
            <a:off x="283358" y="2998039"/>
            <a:ext cx="2456701" cy="1861274"/>
          </a:xfrm>
        </p:spPr>
        <p:txBody>
          <a:bodyPr>
            <a:normAutofit lnSpcReduction="10000"/>
          </a:bodyPr>
          <a:lstStyle/>
          <a:p>
            <a:pPr marL="0" indent="0">
              <a:buNone/>
            </a:pPr>
            <a:r>
              <a:rPr lang="en-GB" sz="2200" dirty="0">
                <a:solidFill>
                  <a:srgbClr val="F2F2F2"/>
                </a:solidFill>
                <a:latin typeface="Oswald" panose="00000500000000000000" pitchFamily="2" charset="-52"/>
              </a:rPr>
              <a:t>Incorporating your specific requirements into construction and testing documents in accordance with pre-design specifications</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9872" y="2398860"/>
            <a:ext cx="1416908" cy="432061"/>
          </a:xfrm>
          <a:prstGeom prst="rect">
            <a:avLst/>
          </a:prstGeom>
        </p:spPr>
      </p:pic>
      <p:sp>
        <p:nvSpPr>
          <p:cNvPr id="11" name="TextBox 10">
            <a:extLst>
              <a:ext uri="{FF2B5EF4-FFF2-40B4-BE49-F238E27FC236}">
                <a16:creationId xmlns:a16="http://schemas.microsoft.com/office/drawing/2014/main" id="{2C1D035F-4CFC-516F-EC3D-C0167D6954AA}"/>
              </a:ext>
            </a:extLst>
          </p:cNvPr>
          <p:cNvSpPr txBox="1"/>
          <p:nvPr/>
        </p:nvSpPr>
        <p:spPr>
          <a:xfrm>
            <a:off x="3077349" y="2122510"/>
            <a:ext cx="5143157" cy="830997"/>
          </a:xfrm>
          <a:prstGeom prst="rect">
            <a:avLst/>
          </a:prstGeom>
          <a:noFill/>
          <a:effectLst>
            <a:outerShdw blurRad="50800" dist="38100" dir="5400000" algn="t" rotWithShape="0">
              <a:prstClr val="black">
                <a:alpha val="40000"/>
              </a:prstClr>
            </a:outerShdw>
          </a:effectLst>
        </p:spPr>
        <p:txBody>
          <a:bodyPr wrap="square">
            <a:spAutoFit/>
          </a:bodyPr>
          <a:lstStyle/>
          <a:p>
            <a:pPr marL="342900" indent="-342900">
              <a:buFont typeface="Wingdings" panose="05000000000000000000" pitchFamily="2" charset="2"/>
              <a:buChar char="ü"/>
            </a:pPr>
            <a:r>
              <a:rPr lang="en-GB" sz="2400" dirty="0">
                <a:solidFill>
                  <a:schemeClr val="tx1"/>
                </a:solidFill>
                <a:latin typeface="Oswald" panose="00000500000000000000" pitchFamily="2" charset="-52"/>
              </a:rPr>
              <a:t>Design and construction of turbines </a:t>
            </a:r>
            <a:endParaRPr lang="mk-MK" sz="2400" dirty="0">
              <a:solidFill>
                <a:schemeClr val="tx1"/>
              </a:solidFill>
              <a:latin typeface="Oswald" panose="00000500000000000000" pitchFamily="2" charset="-52"/>
            </a:endParaRPr>
          </a:p>
          <a:p>
            <a:r>
              <a:rPr lang="mk-MK" sz="2400" dirty="0">
                <a:solidFill>
                  <a:schemeClr val="tx1"/>
                </a:solidFill>
                <a:latin typeface="Oswald" panose="00000500000000000000" pitchFamily="2" charset="-52"/>
              </a:rPr>
              <a:t>      </a:t>
            </a:r>
            <a:r>
              <a:rPr lang="en-GB" sz="2400" dirty="0">
                <a:solidFill>
                  <a:schemeClr val="tx1"/>
                </a:solidFill>
                <a:latin typeface="Oswald" panose="00000500000000000000" pitchFamily="2" charset="-52"/>
              </a:rPr>
              <a:t>and auxiliary equipment</a:t>
            </a:r>
          </a:p>
        </p:txBody>
      </p:sp>
      <p:sp>
        <p:nvSpPr>
          <p:cNvPr id="16" name="TextBox 15">
            <a:extLst>
              <a:ext uri="{FF2B5EF4-FFF2-40B4-BE49-F238E27FC236}">
                <a16:creationId xmlns:a16="http://schemas.microsoft.com/office/drawing/2014/main" id="{17291049-5755-16D8-4FB5-3E755EE4DF7A}"/>
              </a:ext>
            </a:extLst>
          </p:cNvPr>
          <p:cNvSpPr txBox="1"/>
          <p:nvPr/>
        </p:nvSpPr>
        <p:spPr>
          <a:xfrm>
            <a:off x="3044944" y="4332337"/>
            <a:ext cx="5288686" cy="1107996"/>
          </a:xfrm>
          <a:prstGeom prst="rect">
            <a:avLst/>
          </a:prstGeom>
          <a:noFill/>
          <a:effectLst>
            <a:outerShdw blurRad="50800" dist="38100" dir="5400000" algn="t" rotWithShape="0">
              <a:prstClr val="black">
                <a:alpha val="40000"/>
              </a:prstClr>
            </a:outerShdw>
          </a:effectLst>
        </p:spPr>
        <p:txBody>
          <a:bodyPr wrap="square">
            <a:spAutoFit/>
          </a:bodyPr>
          <a:lstStyle/>
          <a:p>
            <a:pPr marL="342900" indent="-342900">
              <a:buFont typeface="Wingdings" panose="05000000000000000000" pitchFamily="2" charset="2"/>
              <a:buChar char="ü"/>
            </a:pPr>
            <a:r>
              <a:rPr lang="en-GB" sz="2400" dirty="0">
                <a:latin typeface="Oswald" panose="00000500000000000000" pitchFamily="2" charset="-52"/>
              </a:rPr>
              <a:t>Solutions and design of LV, MV and HV </a:t>
            </a:r>
            <a:endParaRPr lang="mk-MK" sz="2400" dirty="0">
              <a:latin typeface="Oswald" panose="00000500000000000000" pitchFamily="2" charset="-52"/>
            </a:endParaRPr>
          </a:p>
          <a:p>
            <a:r>
              <a:rPr lang="mk-MK" sz="2400" dirty="0">
                <a:latin typeface="Oswald" panose="00000500000000000000" pitchFamily="2" charset="-52"/>
              </a:rPr>
              <a:t>     </a:t>
            </a:r>
            <a:r>
              <a:rPr lang="en-GB" sz="2400" dirty="0">
                <a:latin typeface="Oswald" panose="00000500000000000000" pitchFamily="2" charset="-52"/>
              </a:rPr>
              <a:t>switchgears</a:t>
            </a:r>
          </a:p>
          <a:p>
            <a:endParaRPr lang="en-GB" dirty="0">
              <a:solidFill>
                <a:schemeClr val="tx1"/>
              </a:solidFill>
              <a:latin typeface="Oswald" panose="00000500000000000000" pitchFamily="2" charset="-52"/>
            </a:endParaRPr>
          </a:p>
        </p:txBody>
      </p:sp>
      <p:sp>
        <p:nvSpPr>
          <p:cNvPr id="17" name="Rectangle: Rounded Corners 16">
            <a:extLst>
              <a:ext uri="{FF2B5EF4-FFF2-40B4-BE49-F238E27FC236}">
                <a16:creationId xmlns:a16="http://schemas.microsoft.com/office/drawing/2014/main" id="{AA46A286-B4CC-5F2E-1C82-E2C4EED5D749}"/>
              </a:ext>
            </a:extLst>
          </p:cNvPr>
          <p:cNvSpPr/>
          <p:nvPr/>
        </p:nvSpPr>
        <p:spPr>
          <a:xfrm>
            <a:off x="8632266" y="3093121"/>
            <a:ext cx="3304237" cy="1875451"/>
          </a:xfrm>
          <a:prstGeom prst="roundRect">
            <a:avLst>
              <a:gd name="adj" fmla="val 10000"/>
            </a:avLst>
          </a:prstGeom>
          <a:blipFill rotWithShape="1">
            <a:blip r:embed="rId3" cstate="email">
              <a:extLst>
                <a:ext uri="{28A0092B-C50C-407E-A947-70E740481C1C}">
                  <a14:useLocalDpi xmlns:a14="http://schemas.microsoft.com/office/drawing/2010/main"/>
                </a:ext>
              </a:extLst>
            </a:blip>
            <a:stretch>
              <a:fillRect/>
            </a:stretch>
          </a:blipFill>
          <a:effectLst/>
        </p:spPr>
        <p:style>
          <a:lnRef idx="2">
            <a:schemeClr val="lt1">
              <a:hueOff val="0"/>
              <a:satOff val="0"/>
              <a:lumOff val="0"/>
              <a:alphaOff val="0"/>
            </a:schemeClr>
          </a:lnRef>
          <a:fillRef idx="1">
            <a:scrgbClr r="0" g="0" b="0"/>
          </a:fillRef>
          <a:effectRef idx="0">
            <a:scrgbClr r="0" g="0" b="0"/>
          </a:effectRef>
          <a:fontRef idx="minor">
            <a:schemeClr val="lt1">
              <a:hueOff val="0"/>
              <a:satOff val="0"/>
              <a:lumOff val="0"/>
              <a:alphaOff val="0"/>
            </a:schemeClr>
          </a:fontRef>
        </p:style>
        <p:txBody>
          <a:bodyPr/>
          <a:lstStyle/>
          <a:p>
            <a:endParaRPr lang="en-US" dirty="0">
              <a:latin typeface="Oswald" panose="00000500000000000000" pitchFamily="2" charset="-52"/>
            </a:endParaRPr>
          </a:p>
        </p:txBody>
      </p:sp>
      <p:sp>
        <p:nvSpPr>
          <p:cNvPr id="18" name="Rectangle: Rounded Corners 17">
            <a:extLst>
              <a:ext uri="{FF2B5EF4-FFF2-40B4-BE49-F238E27FC236}">
                <a16:creationId xmlns:a16="http://schemas.microsoft.com/office/drawing/2014/main" id="{F4570360-99AD-926A-2851-06C9DD7DB4FF}"/>
              </a:ext>
            </a:extLst>
          </p:cNvPr>
          <p:cNvSpPr/>
          <p:nvPr/>
        </p:nvSpPr>
        <p:spPr>
          <a:xfrm>
            <a:off x="8565265" y="4962638"/>
            <a:ext cx="3438240" cy="1875450"/>
          </a:xfrm>
          <a:prstGeom prst="roundRect">
            <a:avLst>
              <a:gd name="adj" fmla="val 10000"/>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FCDCCE32-1747-DE8A-E5C9-B1496FCD45E4}"/>
              </a:ext>
            </a:extLst>
          </p:cNvPr>
          <p:cNvSpPr txBox="1"/>
          <p:nvPr/>
        </p:nvSpPr>
        <p:spPr>
          <a:xfrm>
            <a:off x="3049787" y="3312215"/>
            <a:ext cx="5143157" cy="461665"/>
          </a:xfrm>
          <a:prstGeom prst="rect">
            <a:avLst/>
          </a:prstGeom>
          <a:noFill/>
          <a:effectLst>
            <a:glow rad="63500">
              <a:schemeClr val="accent3">
                <a:satMod val="175000"/>
                <a:alpha val="40000"/>
              </a:schemeClr>
            </a:glow>
            <a:outerShdw blurRad="50800" dist="38100" dir="8100000" algn="tr" rotWithShape="0">
              <a:prstClr val="black">
                <a:alpha val="40000"/>
              </a:prstClr>
            </a:outerShdw>
          </a:effectLst>
        </p:spPr>
        <p:txBody>
          <a:bodyPr wrap="square">
            <a:spAutoFit/>
          </a:bodyPr>
          <a:lstStyle/>
          <a:p>
            <a:pPr marL="342900" indent="-342900">
              <a:buFont typeface="Wingdings" panose="05000000000000000000" pitchFamily="2" charset="2"/>
              <a:buChar char="ü"/>
            </a:pPr>
            <a:r>
              <a:rPr lang="en-GB" sz="2400" dirty="0">
                <a:solidFill>
                  <a:schemeClr val="tx1"/>
                </a:solidFill>
                <a:latin typeface="Oswald" panose="00000500000000000000" pitchFamily="2" charset="-52"/>
              </a:rPr>
              <a:t>Solutions for hydraulic turbine regulation</a:t>
            </a:r>
            <a:endParaRPr lang="mk-MK" sz="2400" dirty="0">
              <a:solidFill>
                <a:schemeClr val="tx1"/>
              </a:solidFill>
              <a:latin typeface="Oswald" panose="00000500000000000000" pitchFamily="2" charset="-52"/>
            </a:endParaRPr>
          </a:p>
        </p:txBody>
      </p:sp>
      <p:pic>
        <p:nvPicPr>
          <p:cNvPr id="22" name="Picture 21">
            <a:extLst>
              <a:ext uri="{FF2B5EF4-FFF2-40B4-BE49-F238E27FC236}">
                <a16:creationId xmlns:a16="http://schemas.microsoft.com/office/drawing/2014/main" id="{F3447729-9ADB-BF4E-D65F-9DA303FB6B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67088" y="1082109"/>
            <a:ext cx="3304237" cy="19614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95553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227E1-8F62-B300-053A-6497419BB694}"/>
              </a:ext>
            </a:extLst>
          </p:cNvPr>
          <p:cNvSpPr/>
          <p:nvPr/>
        </p:nvSpPr>
        <p:spPr>
          <a:xfrm>
            <a:off x="0" y="151006"/>
            <a:ext cx="6374894" cy="1040838"/>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Oswald" panose="00000500000000000000" pitchFamily="2" charset="-52"/>
            </a:endParaRPr>
          </a:p>
        </p:txBody>
      </p:sp>
      <p:sp>
        <p:nvSpPr>
          <p:cNvPr id="2" name="Title 1"/>
          <p:cNvSpPr>
            <a:spLocks noGrp="1"/>
          </p:cNvSpPr>
          <p:nvPr>
            <p:ph type="title"/>
          </p:nvPr>
        </p:nvSpPr>
        <p:spPr>
          <a:xfrm>
            <a:off x="79425" y="151007"/>
            <a:ext cx="6374894" cy="1040837"/>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lvl="0"/>
            <a:r>
              <a:rPr lang="en-US" b="1" dirty="0">
                <a:solidFill>
                  <a:srgbClr val="3953A4"/>
                </a:solidFill>
                <a:latin typeface="Oswald" panose="00000500000000000000" pitchFamily="2" charset="-52"/>
              </a:rPr>
              <a:t>INSPECTION/EXAMINATION</a:t>
            </a:r>
            <a:endParaRPr lang="en-GB" b="1" dirty="0">
              <a:solidFill>
                <a:srgbClr val="3953A4"/>
              </a:solidFill>
              <a:latin typeface="Oswald" panose="00000500000000000000" pitchFamily="2" charset="-52"/>
            </a:endParaRPr>
          </a:p>
        </p:txBody>
      </p:sp>
      <p:sp>
        <p:nvSpPr>
          <p:cNvPr id="3" name="Content Placeholder 2"/>
          <p:cNvSpPr>
            <a:spLocks noGrp="1"/>
          </p:cNvSpPr>
          <p:nvPr>
            <p:ph sz="half" idx="1"/>
          </p:nvPr>
        </p:nvSpPr>
        <p:spPr>
          <a:xfrm>
            <a:off x="594349" y="2056569"/>
            <a:ext cx="5181600" cy="4351338"/>
          </a:xfrm>
        </p:spPr>
        <p:txBody>
          <a:bodyPr>
            <a:normAutofit fontScale="77500" lnSpcReduction="20000"/>
          </a:bodyPr>
          <a:lstStyle/>
          <a:p>
            <a:pPr marL="0" indent="0" algn="just">
              <a:buNone/>
            </a:pPr>
            <a:r>
              <a:rPr lang="en-GB" dirty="0">
                <a:solidFill>
                  <a:schemeClr val="bg2">
                    <a:lumMod val="25000"/>
                  </a:schemeClr>
                </a:solidFill>
                <a:latin typeface="Oswald" panose="00000500000000000000" pitchFamily="2" charset="-52"/>
              </a:rPr>
              <a:t>EMS holds an ISO 17020 certificate of </a:t>
            </a:r>
            <a:r>
              <a:rPr lang="en-GB" dirty="0">
                <a:solidFill>
                  <a:srgbClr val="3953A4"/>
                </a:solidFill>
                <a:latin typeface="Oswald" panose="00000500000000000000" pitchFamily="2" charset="-52"/>
              </a:rPr>
              <a:t>technical inspection and periodic testing </a:t>
            </a:r>
            <a:r>
              <a:rPr lang="en-GB" dirty="0">
                <a:solidFill>
                  <a:schemeClr val="bg2">
                    <a:lumMod val="25000"/>
                  </a:schemeClr>
                </a:solidFill>
                <a:latin typeface="Oswald" panose="00000500000000000000" pitchFamily="2" charset="-52"/>
              </a:rPr>
              <a:t>of power plants, transformer substations, low voltage installations, relay protection and other electrical equipment</a:t>
            </a:r>
            <a:endParaRPr lang="mk-MK" dirty="0">
              <a:solidFill>
                <a:schemeClr val="bg2">
                  <a:lumMod val="25000"/>
                </a:schemeClr>
              </a:solidFill>
              <a:latin typeface="Oswald" panose="00000500000000000000" pitchFamily="2" charset="-52"/>
            </a:endParaRPr>
          </a:p>
          <a:p>
            <a:pPr algn="just">
              <a:buFont typeface="Wingdings" panose="05000000000000000000" pitchFamily="2" charset="2"/>
              <a:buChar char="§"/>
            </a:pPr>
            <a:endParaRPr lang="en-GB" dirty="0">
              <a:solidFill>
                <a:schemeClr val="accent1">
                  <a:lumMod val="50000"/>
                </a:schemeClr>
              </a:solidFill>
              <a:latin typeface="Oswald" panose="00000500000000000000" pitchFamily="2" charset="-52"/>
            </a:endParaRPr>
          </a:p>
          <a:p>
            <a:pPr marL="0" indent="0" algn="just">
              <a:buNone/>
            </a:pPr>
            <a:r>
              <a:rPr lang="en-GB" dirty="0">
                <a:solidFill>
                  <a:srgbClr val="3953A4"/>
                </a:solidFill>
                <a:latin typeface="Oswald" panose="00000500000000000000" pitchFamily="2" charset="-52"/>
              </a:rPr>
              <a:t>Commercial/Industrial </a:t>
            </a:r>
            <a:r>
              <a:rPr lang="en-GB" dirty="0">
                <a:solidFill>
                  <a:schemeClr val="bg2">
                    <a:lumMod val="25000"/>
                  </a:schemeClr>
                </a:solidFill>
                <a:latin typeface="Oswald" panose="00000500000000000000" pitchFamily="2" charset="-52"/>
              </a:rPr>
              <a:t>– Electrical testing, inspection and reporting</a:t>
            </a:r>
            <a:endParaRPr lang="mk-MK" dirty="0">
              <a:solidFill>
                <a:schemeClr val="bg2">
                  <a:lumMod val="25000"/>
                </a:schemeClr>
              </a:solidFill>
              <a:latin typeface="Oswald" panose="00000500000000000000" pitchFamily="2" charset="-52"/>
            </a:endParaRPr>
          </a:p>
          <a:p>
            <a:pPr algn="just">
              <a:buFont typeface="Wingdings" panose="05000000000000000000" pitchFamily="2" charset="2"/>
              <a:buChar char="§"/>
            </a:pPr>
            <a:endParaRPr lang="en-GB" dirty="0">
              <a:solidFill>
                <a:schemeClr val="accent1">
                  <a:lumMod val="50000"/>
                </a:schemeClr>
              </a:solidFill>
              <a:latin typeface="Oswald" panose="00000500000000000000" pitchFamily="2" charset="-52"/>
            </a:endParaRPr>
          </a:p>
          <a:p>
            <a:pPr marL="0" indent="0" algn="just">
              <a:buNone/>
            </a:pPr>
            <a:r>
              <a:rPr lang="en-GB" dirty="0">
                <a:solidFill>
                  <a:schemeClr val="bg2">
                    <a:lumMod val="25000"/>
                  </a:schemeClr>
                </a:solidFill>
                <a:latin typeface="Oswald" panose="00000500000000000000" pitchFamily="2" charset="-52"/>
              </a:rPr>
              <a:t>Periodical</a:t>
            </a:r>
            <a:r>
              <a:rPr lang="en-GB" dirty="0">
                <a:solidFill>
                  <a:schemeClr val="accent1">
                    <a:lumMod val="50000"/>
                  </a:schemeClr>
                </a:solidFill>
                <a:latin typeface="Oswald" panose="00000500000000000000" pitchFamily="2" charset="-52"/>
              </a:rPr>
              <a:t> </a:t>
            </a:r>
            <a:r>
              <a:rPr lang="en-GB" dirty="0">
                <a:solidFill>
                  <a:srgbClr val="3953A4"/>
                </a:solidFill>
                <a:latin typeface="Oswald" panose="00000500000000000000" pitchFamily="2" charset="-52"/>
              </a:rPr>
              <a:t>verification of electrical installations </a:t>
            </a:r>
            <a:r>
              <a:rPr lang="en-GB" dirty="0">
                <a:solidFill>
                  <a:schemeClr val="bg2">
                    <a:lumMod val="25000"/>
                  </a:schemeClr>
                </a:solidFill>
                <a:latin typeface="Oswald" panose="00000500000000000000" pitchFamily="2" charset="-52"/>
              </a:rPr>
              <a:t>(first &amp; recurring)</a:t>
            </a:r>
            <a:endParaRPr lang="mk-MK" dirty="0">
              <a:solidFill>
                <a:schemeClr val="bg2">
                  <a:lumMod val="25000"/>
                </a:schemeClr>
              </a:solidFill>
              <a:latin typeface="Oswald" panose="00000500000000000000" pitchFamily="2" charset="-52"/>
            </a:endParaRPr>
          </a:p>
          <a:p>
            <a:pPr algn="just">
              <a:buFont typeface="Wingdings" panose="05000000000000000000" pitchFamily="2" charset="2"/>
              <a:buChar char="§"/>
            </a:pPr>
            <a:endParaRPr lang="en-GB" dirty="0">
              <a:solidFill>
                <a:schemeClr val="accent1">
                  <a:lumMod val="50000"/>
                </a:schemeClr>
              </a:solidFill>
              <a:latin typeface="Oswald" panose="00000500000000000000" pitchFamily="2" charset="-52"/>
            </a:endParaRPr>
          </a:p>
          <a:p>
            <a:pPr marL="0" indent="0" algn="just">
              <a:buNone/>
            </a:pPr>
            <a:r>
              <a:rPr lang="en-GB" dirty="0">
                <a:solidFill>
                  <a:srgbClr val="3953A4"/>
                </a:solidFill>
                <a:latin typeface="Oswald" panose="00000500000000000000" pitchFamily="2" charset="-52"/>
              </a:rPr>
              <a:t>Thermo-graphic measurement </a:t>
            </a:r>
            <a:r>
              <a:rPr lang="en-GB" dirty="0">
                <a:solidFill>
                  <a:schemeClr val="bg2">
                    <a:lumMod val="25000"/>
                  </a:schemeClr>
                </a:solidFill>
                <a:latin typeface="Oswald" panose="00000500000000000000" pitchFamily="2" charset="-52"/>
              </a:rPr>
              <a:t>of electrical installations</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9800" y="1408176"/>
            <a:ext cx="1416908" cy="432061"/>
          </a:xfrm>
          <a:prstGeom prst="rect">
            <a:avLst/>
          </a:prstGeom>
        </p:spPr>
      </p:pic>
      <p:pic>
        <p:nvPicPr>
          <p:cNvPr id="5" name="Picture 4">
            <a:extLst>
              <a:ext uri="{FF2B5EF4-FFF2-40B4-BE49-F238E27FC236}">
                <a16:creationId xmlns:a16="http://schemas.microsoft.com/office/drawing/2014/main" id="{ACDA1958-27E5-F7F7-701F-8BD6B7E3D7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35708" y="826346"/>
            <a:ext cx="5676867" cy="2912138"/>
          </a:xfrm>
          <a:prstGeom prst="rect">
            <a:avLst/>
          </a:prstGeom>
          <a:effectLst>
            <a:outerShdw blurRad="63500" sx="102000" sy="102000" algn="ctr" rotWithShape="0">
              <a:prstClr val="black">
                <a:alpha val="40000"/>
              </a:prstClr>
            </a:outerShdw>
          </a:effectLst>
          <a:scene3d>
            <a:camera prst="orthographicFront"/>
            <a:lightRig rig="threePt" dir="t"/>
          </a:scene3d>
          <a:sp3d>
            <a:bevelT/>
          </a:sp3d>
        </p:spPr>
      </p:pic>
      <p:pic>
        <p:nvPicPr>
          <p:cNvPr id="7" name="Picture 6">
            <a:extLst>
              <a:ext uri="{FF2B5EF4-FFF2-40B4-BE49-F238E27FC236}">
                <a16:creationId xmlns:a16="http://schemas.microsoft.com/office/drawing/2014/main" id="{907B010D-A0A5-DD66-86B4-8263AA80B0E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0613" y="3898945"/>
            <a:ext cx="5723295" cy="2912138"/>
          </a:xfrm>
          <a:prstGeom prst="rect">
            <a:avLst/>
          </a:prstGeom>
          <a:effectLst>
            <a:glow rad="228600">
              <a:schemeClr val="accent3">
                <a:satMod val="175000"/>
                <a:alpha val="40000"/>
              </a:schemeClr>
            </a:glow>
            <a:outerShdw blurRad="63500" sx="102000" sy="102000" algn="ctr" rotWithShape="0">
              <a:prstClr val="black">
                <a:alpha val="40000"/>
              </a:prstClr>
            </a:outerShdw>
          </a:effectLst>
          <a:scene3d>
            <a:camera prst="orthographicFront"/>
            <a:lightRig rig="threePt" dir="t"/>
          </a:scene3d>
          <a:sp3d>
            <a:bevelT w="152400" h="50800" prst="softRound"/>
          </a:sp3d>
        </p:spPr>
      </p:pic>
    </p:spTree>
    <p:extLst>
      <p:ext uri="{BB962C8B-B14F-4D97-AF65-F5344CB8AC3E}">
        <p14:creationId xmlns:p14="http://schemas.microsoft.com/office/powerpoint/2010/main" val="93945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742C16-A77A-C66E-3059-C12E4438832B}"/>
              </a:ext>
            </a:extLst>
          </p:cNvPr>
          <p:cNvSpPr/>
          <p:nvPr/>
        </p:nvSpPr>
        <p:spPr>
          <a:xfrm>
            <a:off x="0" y="283519"/>
            <a:ext cx="10914888" cy="1238195"/>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Oswald" panose="00000500000000000000" pitchFamily="2" charset="-52"/>
            </a:endParaRPr>
          </a:p>
        </p:txBody>
      </p:sp>
      <p:sp>
        <p:nvSpPr>
          <p:cNvPr id="2" name="Title 1">
            <a:extLst>
              <a:ext uri="{FF2B5EF4-FFF2-40B4-BE49-F238E27FC236}">
                <a16:creationId xmlns:a16="http://schemas.microsoft.com/office/drawing/2014/main" id="{A310CB1B-50E2-4EB7-2DA8-FF928DD98C19}"/>
              </a:ext>
            </a:extLst>
          </p:cNvPr>
          <p:cNvSpPr>
            <a:spLocks noGrp="1"/>
          </p:cNvSpPr>
          <p:nvPr>
            <p:ph type="ctrTitle"/>
          </p:nvPr>
        </p:nvSpPr>
        <p:spPr>
          <a:xfrm>
            <a:off x="2019677" y="164592"/>
            <a:ext cx="7772400" cy="1238195"/>
          </a:xfrm>
        </p:spPr>
        <p:txBody>
          <a:bodyPr>
            <a:normAutofit/>
          </a:bodyPr>
          <a:lstStyle/>
          <a:p>
            <a:pPr>
              <a:defRPr sz="3200" b="1">
                <a:solidFill>
                  <a:srgbClr val="00467F"/>
                </a:solidFill>
              </a:defRPr>
            </a:pPr>
            <a:r>
              <a:rPr lang="mk-MK" sz="3600" b="1" dirty="0">
                <a:solidFill>
                  <a:srgbClr val="3953A4"/>
                </a:solidFill>
                <a:latin typeface="Oswald" panose="00000500000000000000" pitchFamily="2" charset="-52"/>
              </a:rPr>
              <a:t> </a:t>
            </a:r>
            <a:r>
              <a:rPr lang="en-US" sz="3600" dirty="0">
                <a:solidFill>
                  <a:srgbClr val="3953A4"/>
                </a:solidFill>
                <a:latin typeface="Oswald" panose="00000500000000000000" pitchFamily="2" charset="-52"/>
              </a:rPr>
              <a:t>Turnkey Contracts</a:t>
            </a:r>
            <a:br>
              <a:rPr lang="en-US" sz="3600" dirty="0">
                <a:solidFill>
                  <a:srgbClr val="3953A4"/>
                </a:solidFill>
                <a:latin typeface="Oswald" panose="00000500000000000000" pitchFamily="2" charset="-52"/>
              </a:rPr>
            </a:br>
            <a:r>
              <a:rPr lang="en-US" sz="3600" dirty="0">
                <a:solidFill>
                  <a:srgbClr val="3953A4"/>
                </a:solidFill>
                <a:latin typeface="Oswald" panose="00000500000000000000" pitchFamily="2" charset="-52"/>
              </a:rPr>
              <a:t>Legal Department – FEROINVEST</a:t>
            </a:r>
            <a:endParaRPr lang="mk-MK" dirty="0"/>
          </a:p>
        </p:txBody>
      </p:sp>
      <p:sp>
        <p:nvSpPr>
          <p:cNvPr id="3" name="Subtitle 2">
            <a:extLst>
              <a:ext uri="{FF2B5EF4-FFF2-40B4-BE49-F238E27FC236}">
                <a16:creationId xmlns:a16="http://schemas.microsoft.com/office/drawing/2014/main" id="{0E4F17D7-2724-59D2-26D0-71E6406457FB}"/>
              </a:ext>
            </a:extLst>
          </p:cNvPr>
          <p:cNvSpPr>
            <a:spLocks noGrp="1"/>
          </p:cNvSpPr>
          <p:nvPr>
            <p:ph type="subTitle" idx="1"/>
          </p:nvPr>
        </p:nvSpPr>
        <p:spPr>
          <a:xfrm>
            <a:off x="1963093" y="2029968"/>
            <a:ext cx="8265813" cy="3603279"/>
          </a:xfrm>
        </p:spPr>
        <p:txBody>
          <a:bodyPr>
            <a:normAutofit fontScale="32500" lnSpcReduction="20000"/>
          </a:bodyPr>
          <a:lstStyle/>
          <a:p>
            <a:pPr marL="342900" indent="-342900" algn="l">
              <a:lnSpc>
                <a:spcPct val="115000"/>
              </a:lnSpc>
              <a:spcAft>
                <a:spcPts val="800"/>
              </a:spcAft>
              <a:buSzPts val="1000"/>
              <a:buFont typeface="Symbol" panose="05050102010706020507" pitchFamily="18" charset="2"/>
              <a:buChar char=""/>
              <a:tabLst>
                <a:tab pos="457200" algn="l"/>
              </a:tabLst>
            </a:pP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Preparation of documentation for obtaining a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Building Permit</a:t>
            </a:r>
            <a:r>
              <a:rPr lang="mk-MK" sz="6200"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 </a:t>
            </a: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or a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Decision for installation of structures/equipment</a:t>
            </a:r>
            <a:r>
              <a:rPr lang="mk-MK" sz="6200"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 </a:t>
            </a: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in accordance with the Construction Law</a:t>
            </a:r>
            <a:endParaRPr lang="mk-MK" sz="6200" kern="100" dirty="0">
              <a:latin typeface="Aptos Display" panose="020B0004020202020204" pitchFamily="34" charset="0"/>
              <a:ea typeface="Aptos" panose="020B0004020202020204" pitchFamily="34" charset="0"/>
              <a:cs typeface="Times New Roman" panose="02020603050405020304" pitchFamily="18" charset="0"/>
            </a:endParaRPr>
          </a:p>
          <a:p>
            <a:pPr marL="342900" indent="-342900" algn="l">
              <a:lnSpc>
                <a:spcPct val="115000"/>
              </a:lnSpc>
              <a:spcAft>
                <a:spcPts val="800"/>
              </a:spcAft>
              <a:buSzPts val="1000"/>
              <a:buFont typeface="Symbol" panose="05050102010706020507" pitchFamily="18" charset="2"/>
              <a:buChar char=""/>
              <a:tabLst>
                <a:tab pos="457200" algn="l"/>
              </a:tabLst>
            </a:pP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Assistance in the procedure for obtaining a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Decision on grid connection approval</a:t>
            </a: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 before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Elektrodistribucija DOOEL Skopje</a:t>
            </a:r>
            <a:endParaRPr lang="mk-MK" sz="6200" kern="100" dirty="0">
              <a:solidFill>
                <a:srgbClr val="3953A4"/>
              </a:solidFill>
              <a:latin typeface="Aptos Display" panose="020B0004020202020204" pitchFamily="34" charset="0"/>
              <a:ea typeface="Aptos" panose="020B0004020202020204" pitchFamily="34" charset="0"/>
              <a:cs typeface="Times New Roman" panose="02020603050405020304" pitchFamily="18" charset="0"/>
            </a:endParaRPr>
          </a:p>
          <a:p>
            <a:pPr marL="342900" indent="-342900" algn="l">
              <a:lnSpc>
                <a:spcPct val="115000"/>
              </a:lnSpc>
              <a:spcAft>
                <a:spcPts val="800"/>
              </a:spcAft>
              <a:buSzPts val="1000"/>
              <a:buFont typeface="Symbol" panose="05050102010706020507" pitchFamily="18" charset="2"/>
              <a:buChar char=""/>
              <a:tabLst>
                <a:tab pos="457200" algn="l"/>
              </a:tabLst>
            </a:pP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Preparation of documentation for procedures before the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Ministry of Energy</a:t>
            </a:r>
            <a:r>
              <a:rPr lang="mk-MK" sz="6200"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 </a:t>
            </a: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in line with the new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Energy Law</a:t>
            </a:r>
            <a:endParaRPr lang="mk-MK" sz="6200" kern="100" dirty="0">
              <a:solidFill>
                <a:srgbClr val="3953A4"/>
              </a:solidFill>
              <a:latin typeface="Aptos Display" panose="020B0004020202020204" pitchFamily="34" charset="0"/>
              <a:ea typeface="Aptos" panose="020B0004020202020204" pitchFamily="34" charset="0"/>
              <a:cs typeface="Times New Roman" panose="02020603050405020304" pitchFamily="18" charset="0"/>
            </a:endParaRPr>
          </a:p>
          <a:p>
            <a:pPr marL="342900" indent="-342900" algn="l">
              <a:lnSpc>
                <a:spcPct val="115000"/>
              </a:lnSpc>
              <a:spcAft>
                <a:spcPts val="800"/>
              </a:spcAft>
              <a:buSzPts val="1000"/>
              <a:buFont typeface="Symbol" panose="05050102010706020507" pitchFamily="18" charset="2"/>
              <a:buChar char=""/>
              <a:tabLst>
                <a:tab pos="457200" algn="l"/>
              </a:tabLst>
            </a:pP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Assistance in the procedure for obtaining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Licenses for electricity production</a:t>
            </a:r>
            <a:r>
              <a:rPr lang="mk-MK" sz="6200" kern="0" dirty="0">
                <a:latin typeface="Aptos Display" panose="020B0004020202020204" pitchFamily="34" charset="0"/>
                <a:ea typeface="Times New Roman" panose="02020603050405020304" pitchFamily="18" charset="0"/>
                <a:cs typeface="Times New Roman" panose="02020603050405020304" pitchFamily="18" charset="0"/>
              </a:rPr>
              <a:t> before the </a:t>
            </a:r>
            <a:r>
              <a:rPr lang="mk-MK" sz="6200" b="1" kern="0" dirty="0">
                <a:solidFill>
                  <a:srgbClr val="3953A4"/>
                </a:solidFill>
                <a:latin typeface="Aptos Display" panose="020B0004020202020204" pitchFamily="34" charset="0"/>
                <a:ea typeface="Times New Roman" panose="02020603050405020304" pitchFamily="18" charset="0"/>
                <a:cs typeface="Times New Roman" panose="02020603050405020304" pitchFamily="18" charset="0"/>
              </a:rPr>
              <a:t>Energy Regulatory Commission</a:t>
            </a:r>
            <a:endParaRPr lang="mk-MK" sz="6200" kern="100" dirty="0">
              <a:solidFill>
                <a:srgbClr val="3953A4"/>
              </a:solidFill>
              <a:latin typeface="Aptos Display" panose="020B0004020202020204" pitchFamily="34" charset="0"/>
              <a:ea typeface="Aptos" panose="020B0004020202020204" pitchFamily="34" charset="0"/>
              <a:cs typeface="Times New Roman" panose="02020603050405020304" pitchFamily="18" charset="0"/>
            </a:endParaRPr>
          </a:p>
          <a:p>
            <a:endParaRPr lang="mk-MK" dirty="0"/>
          </a:p>
        </p:txBody>
      </p:sp>
      <p:pic>
        <p:nvPicPr>
          <p:cNvPr id="5" name="Picture 4">
            <a:extLst>
              <a:ext uri="{FF2B5EF4-FFF2-40B4-BE49-F238E27FC236}">
                <a16:creationId xmlns:a16="http://schemas.microsoft.com/office/drawing/2014/main" id="{9D5EE63D-93D2-D7EF-B754-BE02C826651B}"/>
              </a:ext>
            </a:extLst>
          </p:cNvPr>
          <p:cNvPicPr>
            <a:picLocks noChangeAspect="1"/>
          </p:cNvPicPr>
          <p:nvPr/>
        </p:nvPicPr>
        <p:blipFill>
          <a:blip r:embed="rId2" cstate="email">
            <a:extLst>
              <a:ext uri="{28A0092B-C50C-407E-A947-70E740481C1C}">
                <a14:useLocalDpi xmlns:a14="http://schemas.microsoft.com/office/drawing/2010/main"/>
              </a:ext>
            </a:extLst>
          </a:blip>
          <a:srcRect b="17836"/>
          <a:stretch>
            <a:fillRect/>
          </a:stretch>
        </p:blipFill>
        <p:spPr>
          <a:xfrm>
            <a:off x="1246892" y="512781"/>
            <a:ext cx="1545570" cy="711972"/>
          </a:xfrm>
          <a:prstGeom prst="rect">
            <a:avLst/>
          </a:prstGeom>
        </p:spPr>
      </p:pic>
    </p:spTree>
    <p:extLst>
      <p:ext uri="{BB962C8B-B14F-4D97-AF65-F5344CB8AC3E}">
        <p14:creationId xmlns:p14="http://schemas.microsoft.com/office/powerpoint/2010/main" val="249562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E0E712-6FF2-59EB-5E87-B1D58BFD635D}"/>
              </a:ext>
            </a:extLst>
          </p:cNvPr>
          <p:cNvSpPr/>
          <p:nvPr/>
        </p:nvSpPr>
        <p:spPr>
          <a:xfrm>
            <a:off x="0" y="164592"/>
            <a:ext cx="4541520" cy="964991"/>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latin typeface="Oswald" panose="00000500000000000000" pitchFamily="2" charset="-52"/>
            </a:endParaRPr>
          </a:p>
        </p:txBody>
      </p:sp>
      <p:sp>
        <p:nvSpPr>
          <p:cNvPr id="16" name="Title 15"/>
          <p:cNvSpPr>
            <a:spLocks noGrp="1"/>
          </p:cNvSpPr>
          <p:nvPr>
            <p:ph type="title"/>
          </p:nvPr>
        </p:nvSpPr>
        <p:spPr>
          <a:xfrm>
            <a:off x="410643" y="354013"/>
            <a:ext cx="5374461" cy="1209611"/>
          </a:xfrm>
        </p:spPr>
        <p:txBody>
          <a:bodyPr>
            <a:normAutofit fontScale="90000"/>
          </a:bodyPr>
          <a:lstStyle/>
          <a:p>
            <a:r>
              <a:rPr lang="en-US" b="1" dirty="0">
                <a:solidFill>
                  <a:srgbClr val="3953A4"/>
                </a:solidFill>
                <a:effectLst>
                  <a:outerShdw blurRad="38100" dist="38100" dir="2700000" algn="tl">
                    <a:srgbClr val="000000">
                      <a:alpha val="43137"/>
                    </a:srgbClr>
                  </a:outerShdw>
                </a:effectLst>
                <a:latin typeface="Oswald" panose="00000500000000000000" pitchFamily="2" charset="-52"/>
              </a:rPr>
              <a:t>MAINTENANCE</a:t>
            </a:r>
            <a:br>
              <a:rPr lang="mk-MK" dirty="0">
                <a:solidFill>
                  <a:srgbClr val="3953A4"/>
                </a:solidFill>
                <a:latin typeface="Oswald" panose="00000500000000000000" pitchFamily="2" charset="-52"/>
              </a:rPr>
            </a:br>
            <a:endParaRPr lang="en-GB" dirty="0">
              <a:solidFill>
                <a:srgbClr val="3953A4"/>
              </a:solidFill>
              <a:latin typeface="Oswald" panose="00000500000000000000" pitchFamily="2" charset="-52"/>
            </a:endParaRPr>
          </a:p>
        </p:txBody>
      </p:sp>
      <p:sp>
        <p:nvSpPr>
          <p:cNvPr id="21" name="Content Placeholder 20"/>
          <p:cNvSpPr>
            <a:spLocks noGrp="1"/>
          </p:cNvSpPr>
          <p:nvPr>
            <p:ph idx="1"/>
          </p:nvPr>
        </p:nvSpPr>
        <p:spPr>
          <a:xfrm>
            <a:off x="299809" y="1822501"/>
            <a:ext cx="5596128" cy="4351338"/>
          </a:xfrm>
        </p:spPr>
        <p:txBody>
          <a:bodyPr>
            <a:normAutofit/>
          </a:bodyPr>
          <a:lstStyle/>
          <a:p>
            <a:pPr marL="0" lvl="0" indent="0" algn="just">
              <a:buNone/>
            </a:pPr>
            <a:r>
              <a:rPr lang="en-US" sz="2400" dirty="0">
                <a:solidFill>
                  <a:schemeClr val="bg2">
                    <a:lumMod val="25000"/>
                  </a:schemeClr>
                </a:solidFill>
                <a:latin typeface="Oswald" panose="00000500000000000000" pitchFamily="2" charset="-52"/>
              </a:rPr>
              <a:t>From simple repairs to general </a:t>
            </a:r>
            <a:endParaRPr lang="mk-MK" sz="2400" dirty="0">
              <a:solidFill>
                <a:schemeClr val="bg2">
                  <a:lumMod val="25000"/>
                </a:schemeClr>
              </a:solidFill>
              <a:latin typeface="Oswald" panose="00000500000000000000" pitchFamily="2" charset="-52"/>
            </a:endParaRPr>
          </a:p>
          <a:p>
            <a:pPr marL="0" lvl="0" indent="0" algn="just">
              <a:buNone/>
            </a:pPr>
            <a:r>
              <a:rPr lang="en-US" sz="2400" dirty="0">
                <a:solidFill>
                  <a:schemeClr val="bg2">
                    <a:lumMod val="25000"/>
                  </a:schemeClr>
                </a:solidFill>
                <a:latin typeface="Oswald" panose="00000500000000000000" pitchFamily="2" charset="-52"/>
              </a:rPr>
              <a:t>overhauls to the original state of</a:t>
            </a:r>
            <a:endParaRPr lang="mk-MK" sz="2400" dirty="0">
              <a:solidFill>
                <a:schemeClr val="bg2">
                  <a:lumMod val="25000"/>
                </a:schemeClr>
              </a:solidFill>
              <a:latin typeface="Oswald" panose="00000500000000000000" pitchFamily="2" charset="-52"/>
            </a:endParaRPr>
          </a:p>
          <a:p>
            <a:pPr marL="0" lvl="0" indent="0" algn="just">
              <a:buNone/>
            </a:pPr>
            <a:r>
              <a:rPr lang="en-US" sz="2400" dirty="0">
                <a:solidFill>
                  <a:schemeClr val="bg2">
                    <a:lumMod val="25000"/>
                  </a:schemeClr>
                </a:solidFill>
                <a:latin typeface="Oswald" panose="00000500000000000000" pitchFamily="2" charset="-52"/>
              </a:rPr>
              <a:t>the electro-mechanical equipment</a:t>
            </a:r>
            <a:endParaRPr lang="mk-MK" sz="2400" dirty="0">
              <a:solidFill>
                <a:schemeClr val="bg2">
                  <a:lumMod val="25000"/>
                </a:schemeClr>
              </a:solidFill>
              <a:latin typeface="Oswald" panose="00000500000000000000" pitchFamily="2" charset="-52"/>
            </a:endParaRPr>
          </a:p>
          <a:p>
            <a:pPr lvl="0" algn="l"/>
            <a:endParaRPr lang="mk-MK" sz="2400" dirty="0">
              <a:solidFill>
                <a:schemeClr val="bg2">
                  <a:lumMod val="25000"/>
                </a:schemeClr>
              </a:solidFill>
              <a:latin typeface="Oswald" panose="00000500000000000000" pitchFamily="2" charset="-52"/>
            </a:endParaRPr>
          </a:p>
          <a:p>
            <a:pPr marL="0" lvl="0" indent="0" algn="l">
              <a:buNone/>
            </a:pPr>
            <a:endParaRPr lang="en-GB" sz="2400" dirty="0">
              <a:solidFill>
                <a:schemeClr val="bg2">
                  <a:lumMod val="25000"/>
                </a:schemeClr>
              </a:solidFill>
              <a:latin typeface="Oswald" panose="00000500000000000000" pitchFamily="2" charset="-52"/>
            </a:endParaRPr>
          </a:p>
          <a:p>
            <a:pPr lvl="0">
              <a:buFont typeface="Wingdings" panose="05000000000000000000" pitchFamily="2" charset="2"/>
              <a:buChar char="Ø"/>
            </a:pPr>
            <a:r>
              <a:rPr lang="en-US" sz="2400" dirty="0">
                <a:solidFill>
                  <a:schemeClr val="bg2">
                    <a:lumMod val="25000"/>
                  </a:schemeClr>
                </a:solidFill>
                <a:latin typeface="Oswald" panose="00000500000000000000" pitchFamily="2" charset="-52"/>
              </a:rPr>
              <a:t>Preventive and regular maintenance</a:t>
            </a:r>
            <a:endParaRPr lang="en-GB" sz="2400" dirty="0">
              <a:solidFill>
                <a:schemeClr val="bg2">
                  <a:lumMod val="25000"/>
                </a:schemeClr>
              </a:solidFill>
              <a:latin typeface="Oswald" panose="00000500000000000000" pitchFamily="2" charset="-52"/>
            </a:endParaRPr>
          </a:p>
          <a:p>
            <a:pPr lvl="0">
              <a:buFont typeface="Wingdings" panose="05000000000000000000" pitchFamily="2" charset="2"/>
              <a:buChar char="Ø"/>
            </a:pPr>
            <a:r>
              <a:rPr lang="en-US" sz="2400" dirty="0">
                <a:solidFill>
                  <a:schemeClr val="bg2">
                    <a:lumMod val="25000"/>
                  </a:schemeClr>
                </a:solidFill>
                <a:latin typeface="Oswald" panose="00000500000000000000" pitchFamily="2" charset="-52"/>
              </a:rPr>
              <a:t>Delivery and fitting of spare parts</a:t>
            </a:r>
            <a:endParaRPr lang="en-GB" sz="2400" dirty="0">
              <a:solidFill>
                <a:schemeClr val="bg2">
                  <a:lumMod val="25000"/>
                </a:schemeClr>
              </a:solidFill>
              <a:latin typeface="Oswald" panose="00000500000000000000" pitchFamily="2" charset="-52"/>
            </a:endParaRPr>
          </a:p>
          <a:p>
            <a:pPr lvl="0">
              <a:buFont typeface="Wingdings" panose="05000000000000000000" pitchFamily="2" charset="2"/>
              <a:buChar char="Ø"/>
            </a:pPr>
            <a:r>
              <a:rPr lang="en-US" sz="2400" dirty="0">
                <a:solidFill>
                  <a:schemeClr val="bg2">
                    <a:lumMod val="25000"/>
                  </a:schemeClr>
                </a:solidFill>
                <a:latin typeface="Oswald" panose="00000500000000000000" pitchFamily="2" charset="-52"/>
              </a:rPr>
              <a:t>Emergency support, consultation and assistance when needed</a:t>
            </a:r>
            <a:endParaRPr lang="en-GB" sz="2400" dirty="0">
              <a:solidFill>
                <a:schemeClr val="bg2">
                  <a:lumMod val="25000"/>
                </a:schemeClr>
              </a:solidFill>
              <a:latin typeface="Oswald" panose="00000500000000000000" pitchFamily="2" charset="-52"/>
            </a:endParaRPr>
          </a:p>
        </p:txBody>
      </p:sp>
      <p:pic>
        <p:nvPicPr>
          <p:cNvPr id="18" name="Picture 1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52163" y="431056"/>
            <a:ext cx="1416908" cy="432061"/>
          </a:xfrm>
          <a:prstGeom prst="rect">
            <a:avLst/>
          </a:prstGeom>
        </p:spPr>
      </p:pic>
      <p:pic>
        <p:nvPicPr>
          <p:cNvPr id="2" name="Content Placeholder 24">
            <a:extLst>
              <a:ext uri="{FF2B5EF4-FFF2-40B4-BE49-F238E27FC236}">
                <a16:creationId xmlns:a16="http://schemas.microsoft.com/office/drawing/2014/main" id="{36236D93-8996-46BE-3004-A7F3D96043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5263" y="4227443"/>
            <a:ext cx="3510001" cy="2340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26" name="Picture 2" descr="Odrzuvanje 3">
            <a:extLst>
              <a:ext uri="{FF2B5EF4-FFF2-40B4-BE49-F238E27FC236}">
                <a16:creationId xmlns:a16="http://schemas.microsoft.com/office/drawing/2014/main" id="{E37466EE-036A-9F12-E560-CCC9A40B01C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3525" y="1083424"/>
            <a:ext cx="3510001" cy="23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5815AE-5CE3-4B58-8D33-B91351A34F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79525" y="1083424"/>
            <a:ext cx="2355739" cy="2903472"/>
          </a:xfrm>
          <a:prstGeom prst="rect">
            <a:avLst/>
          </a:prstGeom>
        </p:spPr>
      </p:pic>
      <p:pic>
        <p:nvPicPr>
          <p:cNvPr id="9" name="Picture 8">
            <a:extLst>
              <a:ext uri="{FF2B5EF4-FFF2-40B4-BE49-F238E27FC236}">
                <a16:creationId xmlns:a16="http://schemas.microsoft.com/office/drawing/2014/main" id="{5F40A1CB-C744-4935-A943-94242A820A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53525" y="3682301"/>
            <a:ext cx="2386059" cy="2885142"/>
          </a:xfrm>
          <a:prstGeom prst="rect">
            <a:avLst/>
          </a:prstGeom>
        </p:spPr>
      </p:pic>
    </p:spTree>
    <p:extLst>
      <p:ext uri="{BB962C8B-B14F-4D97-AF65-F5344CB8AC3E}">
        <p14:creationId xmlns:p14="http://schemas.microsoft.com/office/powerpoint/2010/main" val="863429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AA4B502-A766-49FA-69B3-74886D813887}"/>
              </a:ext>
            </a:extLst>
          </p:cNvPr>
          <p:cNvSpPr/>
          <p:nvPr/>
        </p:nvSpPr>
        <p:spPr>
          <a:xfrm>
            <a:off x="0" y="-16344"/>
            <a:ext cx="6096000" cy="99010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latin typeface="Oswald" panose="00000500000000000000" pitchFamily="2" charset="-52"/>
            </a:endParaRPr>
          </a:p>
        </p:txBody>
      </p:sp>
      <p:sp>
        <p:nvSpPr>
          <p:cNvPr id="2" name="Title 1"/>
          <p:cNvSpPr>
            <a:spLocks noGrp="1"/>
          </p:cNvSpPr>
          <p:nvPr>
            <p:ph type="title"/>
          </p:nvPr>
        </p:nvSpPr>
        <p:spPr>
          <a:xfrm>
            <a:off x="1507236" y="105585"/>
            <a:ext cx="3081528" cy="887603"/>
          </a:xfrm>
        </p:spPr>
        <p:txBody>
          <a:bodyPr>
            <a:normAutofit fontScale="90000"/>
          </a:bodyPr>
          <a:lstStyle/>
          <a:p>
            <a:r>
              <a:rPr lang="en-US" b="1" dirty="0">
                <a:solidFill>
                  <a:srgbClr val="3953A4"/>
                </a:solidFill>
                <a:latin typeface="Oswald" panose="00000500000000000000" pitchFamily="2" charset="-52"/>
              </a:rPr>
              <a:t>MONITORING</a:t>
            </a:r>
            <a:endParaRPr lang="en-GB" b="1" dirty="0">
              <a:solidFill>
                <a:srgbClr val="3953A4"/>
              </a:solidFill>
              <a:latin typeface="Oswald" panose="00000500000000000000" pitchFamily="2" charset="-52"/>
            </a:endParaRPr>
          </a:p>
        </p:txBody>
      </p:sp>
      <p:sp>
        <p:nvSpPr>
          <p:cNvPr id="34" name="Content Placeholder 33"/>
          <p:cNvSpPr>
            <a:spLocks noGrp="1"/>
          </p:cNvSpPr>
          <p:nvPr>
            <p:ph idx="1"/>
          </p:nvPr>
        </p:nvSpPr>
        <p:spPr>
          <a:xfrm>
            <a:off x="289843" y="1197045"/>
            <a:ext cx="6657213" cy="3114814"/>
          </a:xfrm>
        </p:spPr>
        <p:txBody>
          <a:bodyPr>
            <a:normAutofit/>
          </a:bodyPr>
          <a:lstStyle/>
          <a:p>
            <a:pPr marL="0" indent="0" algn="just">
              <a:buNone/>
            </a:pPr>
            <a:r>
              <a:rPr lang="en-US" sz="1400" b="0" i="0" dirty="0">
                <a:effectLst/>
                <a:latin typeface="Oswald" panose="00000500000000000000" pitchFamily="2" charset="-52"/>
              </a:rPr>
              <a:t>24-hour monitoring system of the power plant, in order of continuously production of the power plant.</a:t>
            </a:r>
          </a:p>
          <a:p>
            <a:pPr marL="0" indent="0" algn="just">
              <a:buNone/>
            </a:pPr>
            <a:r>
              <a:rPr lang="en-US" sz="1400" b="0" i="0" dirty="0">
                <a:effectLst/>
                <a:latin typeface="Oswald" panose="00000500000000000000" pitchFamily="2" charset="-52"/>
              </a:rPr>
              <a:t>The operation of all power plants is monitored from one center, with all parameters for each facility separately.</a:t>
            </a:r>
            <a:endParaRPr lang="ru-RU" sz="1300" b="0" i="0" dirty="0">
              <a:effectLst/>
              <a:latin typeface="Oswald" panose="00000500000000000000" pitchFamily="2" charset="-52"/>
            </a:endParaRPr>
          </a:p>
          <a:p>
            <a:pPr marL="0" indent="0">
              <a:buNone/>
            </a:pPr>
            <a:endParaRPr lang="ru-RU" sz="1300" dirty="0">
              <a:latin typeface="Oswald" panose="00000500000000000000" pitchFamily="2" charset="-52"/>
            </a:endParaRPr>
          </a:p>
          <a:p>
            <a:pPr marL="0" indent="0">
              <a:buNone/>
            </a:pPr>
            <a:endParaRPr lang="ru-RU" sz="1300" b="0" i="0" dirty="0">
              <a:effectLst/>
              <a:latin typeface="Oswald" panose="00000500000000000000" pitchFamily="2" charset="-52"/>
            </a:endParaRPr>
          </a:p>
          <a:p>
            <a:pPr marL="0" indent="0">
              <a:buNone/>
            </a:pPr>
            <a:r>
              <a:rPr lang="ru-RU" sz="1300" b="0" i="0" dirty="0">
                <a:effectLst/>
                <a:latin typeface="Oswald" panose="00000500000000000000" pitchFamily="2" charset="-52"/>
              </a:rPr>
              <a:t>              		</a:t>
            </a:r>
            <a:r>
              <a:rPr lang="ru-RU" sz="1300" dirty="0">
                <a:latin typeface="Oswald" panose="00000500000000000000" pitchFamily="2" charset="-52"/>
              </a:rPr>
              <a:t>. </a:t>
            </a:r>
            <a:r>
              <a:rPr lang="ru-RU" sz="1300" b="0" i="0" dirty="0">
                <a:effectLst/>
                <a:latin typeface="Oswald" panose="00000500000000000000" pitchFamily="2" charset="-52"/>
              </a:rPr>
              <a:t>			</a:t>
            </a:r>
            <a:endParaRPr lang="en-GB" sz="1300" dirty="0">
              <a:latin typeface="Oswald" panose="00000500000000000000" pitchFamily="2" charset="-52"/>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84141" y="369951"/>
            <a:ext cx="1416908" cy="432061"/>
          </a:xfrm>
          <a:prstGeom prst="rect">
            <a:avLst/>
          </a:prstGeom>
        </p:spPr>
      </p:pic>
      <p:sp>
        <p:nvSpPr>
          <p:cNvPr id="4" name="TextBox 3">
            <a:extLst>
              <a:ext uri="{FF2B5EF4-FFF2-40B4-BE49-F238E27FC236}">
                <a16:creationId xmlns:a16="http://schemas.microsoft.com/office/drawing/2014/main" id="{7FD5B250-0590-C350-6351-44F02559B933}"/>
              </a:ext>
            </a:extLst>
          </p:cNvPr>
          <p:cNvSpPr txBox="1"/>
          <p:nvPr/>
        </p:nvSpPr>
        <p:spPr>
          <a:xfrm>
            <a:off x="363146" y="4854527"/>
            <a:ext cx="4965516" cy="1323439"/>
          </a:xfrm>
          <a:prstGeom prst="rect">
            <a:avLst/>
          </a:prstGeom>
          <a:noFill/>
        </p:spPr>
        <p:txBody>
          <a:bodyPr wrap="square">
            <a:spAutoFit/>
          </a:bodyPr>
          <a:lstStyle/>
          <a:p>
            <a:pPr marL="285750" lvl="0" indent="-285750">
              <a:buFont typeface="Wingdings" panose="05000000000000000000" pitchFamily="2" charset="2"/>
              <a:buChar char="Ø"/>
            </a:pPr>
            <a:r>
              <a:rPr lang="en-US" sz="1600" dirty="0">
                <a:latin typeface="Oswald" panose="00000500000000000000" pitchFamily="2" charset="-52"/>
              </a:rPr>
              <a:t>Our team is 24/7available for support with remote </a:t>
            </a:r>
            <a:r>
              <a:rPr lang="en-US" sz="1600" b="1" dirty="0">
                <a:solidFill>
                  <a:srgbClr val="3953A4"/>
                </a:solidFill>
                <a:latin typeface="Oswald" panose="00000500000000000000" pitchFamily="2" charset="-52"/>
              </a:rPr>
              <a:t>diagnostics</a:t>
            </a:r>
            <a:r>
              <a:rPr lang="en-US" sz="1600" dirty="0">
                <a:latin typeface="Oswald" panose="00000500000000000000" pitchFamily="2" charset="-52"/>
              </a:rPr>
              <a:t> of the failure</a:t>
            </a:r>
            <a:endParaRPr lang="en-GB" sz="1600" dirty="0">
              <a:latin typeface="Oswald" panose="00000500000000000000" pitchFamily="2" charset="-52"/>
            </a:endParaRPr>
          </a:p>
          <a:p>
            <a:pPr marL="285750" lvl="0" indent="-285750">
              <a:buFont typeface="Wingdings" panose="05000000000000000000" pitchFamily="2" charset="2"/>
              <a:buChar char="Ø"/>
            </a:pPr>
            <a:r>
              <a:rPr lang="en-US" sz="1600" b="1" dirty="0">
                <a:solidFill>
                  <a:srgbClr val="3953A4"/>
                </a:solidFill>
                <a:latin typeface="Oswald" panose="00000500000000000000" pitchFamily="2" charset="-52"/>
              </a:rPr>
              <a:t>Data analysis </a:t>
            </a:r>
            <a:r>
              <a:rPr lang="en-US" sz="1600" dirty="0">
                <a:latin typeface="Oswald" panose="00000500000000000000" pitchFamily="2" charset="-52"/>
              </a:rPr>
              <a:t>and diagnostics</a:t>
            </a:r>
            <a:endParaRPr lang="en-GB" sz="1600" dirty="0">
              <a:latin typeface="Oswald" panose="00000500000000000000" pitchFamily="2" charset="-52"/>
            </a:endParaRPr>
          </a:p>
          <a:p>
            <a:pPr marL="285750" lvl="0" indent="-285750">
              <a:buFont typeface="Wingdings" panose="05000000000000000000" pitchFamily="2" charset="2"/>
              <a:buChar char="Ø"/>
            </a:pPr>
            <a:r>
              <a:rPr lang="en-US" sz="1600" b="1" dirty="0">
                <a:solidFill>
                  <a:srgbClr val="3953A4"/>
                </a:solidFill>
                <a:latin typeface="Oswald" panose="00000500000000000000" pitchFamily="2" charset="-52"/>
              </a:rPr>
              <a:t>Remote tuning </a:t>
            </a:r>
            <a:r>
              <a:rPr lang="en-US" sz="1600" dirty="0">
                <a:latin typeface="Oswald" panose="00000500000000000000" pitchFamily="2" charset="-52"/>
              </a:rPr>
              <a:t>of operational parameters</a:t>
            </a:r>
            <a:endParaRPr lang="en-GB" sz="1600" dirty="0">
              <a:latin typeface="Oswald" panose="00000500000000000000" pitchFamily="2" charset="-52"/>
            </a:endParaRPr>
          </a:p>
          <a:p>
            <a:pPr marL="285750" lvl="0" indent="-285750">
              <a:buFont typeface="Wingdings" panose="05000000000000000000" pitchFamily="2" charset="2"/>
              <a:buChar char="Ø"/>
            </a:pPr>
            <a:r>
              <a:rPr lang="en-US" sz="1600" dirty="0">
                <a:latin typeface="Oswald" panose="00000500000000000000" pitchFamily="2" charset="-52"/>
              </a:rPr>
              <a:t>Various types of </a:t>
            </a:r>
            <a:r>
              <a:rPr lang="en-US" sz="1600" b="1" dirty="0">
                <a:solidFill>
                  <a:srgbClr val="3953A4"/>
                </a:solidFill>
                <a:latin typeface="Oswald" panose="00000500000000000000" pitchFamily="2" charset="-52"/>
              </a:rPr>
              <a:t>reports</a:t>
            </a:r>
            <a:r>
              <a:rPr lang="en-US" sz="1600" b="1" dirty="0">
                <a:latin typeface="Oswald" panose="00000500000000000000" pitchFamily="2" charset="-52"/>
              </a:rPr>
              <a:t> </a:t>
            </a:r>
            <a:r>
              <a:rPr lang="en-US" sz="1600" dirty="0">
                <a:latin typeface="Oswald" panose="00000500000000000000" pitchFamily="2" charset="-52"/>
              </a:rPr>
              <a:t>according to customer needs</a:t>
            </a:r>
            <a:endParaRPr lang="en-GB" sz="1600" dirty="0">
              <a:latin typeface="Oswald" panose="00000500000000000000" pitchFamily="2" charset="-52"/>
            </a:endParaRPr>
          </a:p>
        </p:txBody>
      </p:sp>
      <p:pic>
        <p:nvPicPr>
          <p:cNvPr id="9" name="Picture 8">
            <a:extLst>
              <a:ext uri="{FF2B5EF4-FFF2-40B4-BE49-F238E27FC236}">
                <a16:creationId xmlns:a16="http://schemas.microsoft.com/office/drawing/2014/main" id="{A4182675-AB6B-C5CB-E69C-186115D509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84141" y="4180880"/>
            <a:ext cx="4477532" cy="2302469"/>
          </a:xfrm>
          <a:prstGeom prst="rect">
            <a:avLst/>
          </a:prstGeom>
        </p:spPr>
      </p:pic>
      <p:pic>
        <p:nvPicPr>
          <p:cNvPr id="11" name="Picture 10">
            <a:extLst>
              <a:ext uri="{FF2B5EF4-FFF2-40B4-BE49-F238E27FC236}">
                <a16:creationId xmlns:a16="http://schemas.microsoft.com/office/drawing/2014/main" id="{78E1237D-6F7E-1F6A-84B1-3DFB992E5B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84141" y="1075154"/>
            <a:ext cx="4086562" cy="2058182"/>
          </a:xfrm>
          <a:prstGeom prst="rect">
            <a:avLst/>
          </a:prstGeom>
        </p:spPr>
      </p:pic>
      <p:sp>
        <p:nvSpPr>
          <p:cNvPr id="13" name="Rectangle 12">
            <a:extLst>
              <a:ext uri="{FF2B5EF4-FFF2-40B4-BE49-F238E27FC236}">
                <a16:creationId xmlns:a16="http://schemas.microsoft.com/office/drawing/2014/main" id="{F0FA3002-453A-8F8C-D59C-A23EDF032569}"/>
              </a:ext>
            </a:extLst>
          </p:cNvPr>
          <p:cNvSpPr/>
          <p:nvPr/>
        </p:nvSpPr>
        <p:spPr>
          <a:xfrm>
            <a:off x="5330779" y="2107221"/>
            <a:ext cx="1914753" cy="4753756"/>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latin typeface="Oswald" panose="00000500000000000000" pitchFamily="2" charset="-52"/>
            </a:endParaRPr>
          </a:p>
        </p:txBody>
      </p:sp>
      <p:pic>
        <p:nvPicPr>
          <p:cNvPr id="3" name="Picture 2">
            <a:extLst>
              <a:ext uri="{FF2B5EF4-FFF2-40B4-BE49-F238E27FC236}">
                <a16:creationId xmlns:a16="http://schemas.microsoft.com/office/drawing/2014/main" id="{A1A85EAB-AB69-5E0B-E1DD-72AD14D78C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3146" y="2283128"/>
            <a:ext cx="4545695" cy="2200971"/>
          </a:xfrm>
          <a:prstGeom prst="rect">
            <a:avLst/>
          </a:prstGeom>
        </p:spPr>
      </p:pic>
      <p:sp>
        <p:nvSpPr>
          <p:cNvPr id="8" name="TextBox 7">
            <a:extLst>
              <a:ext uri="{FF2B5EF4-FFF2-40B4-BE49-F238E27FC236}">
                <a16:creationId xmlns:a16="http://schemas.microsoft.com/office/drawing/2014/main" id="{A3652D56-87F5-B2C4-E30C-6C3B95AE80FB}"/>
              </a:ext>
            </a:extLst>
          </p:cNvPr>
          <p:cNvSpPr txBox="1"/>
          <p:nvPr/>
        </p:nvSpPr>
        <p:spPr>
          <a:xfrm>
            <a:off x="8512292" y="6483349"/>
            <a:ext cx="2371162" cy="246221"/>
          </a:xfrm>
          <a:prstGeom prst="rect">
            <a:avLst/>
          </a:prstGeom>
          <a:noFill/>
        </p:spPr>
        <p:txBody>
          <a:bodyPr wrap="none" rtlCol="0">
            <a:spAutoFit/>
          </a:bodyPr>
          <a:lstStyle/>
          <a:p>
            <a:r>
              <a:rPr lang="en-US" sz="1000" i="1" dirty="0">
                <a:latin typeface="Oswald" panose="00000500000000000000" pitchFamily="2" charset="-52"/>
              </a:rPr>
              <a:t>Our team of engineers in the monitoring center</a:t>
            </a:r>
          </a:p>
        </p:txBody>
      </p:sp>
      <p:sp>
        <p:nvSpPr>
          <p:cNvPr id="10" name="TextBox 9">
            <a:extLst>
              <a:ext uri="{FF2B5EF4-FFF2-40B4-BE49-F238E27FC236}">
                <a16:creationId xmlns:a16="http://schemas.microsoft.com/office/drawing/2014/main" id="{7928020D-8972-6164-5CEA-FB8F9C693423}"/>
              </a:ext>
            </a:extLst>
          </p:cNvPr>
          <p:cNvSpPr txBox="1"/>
          <p:nvPr/>
        </p:nvSpPr>
        <p:spPr>
          <a:xfrm>
            <a:off x="1185916" y="4503529"/>
            <a:ext cx="2611612" cy="246221"/>
          </a:xfrm>
          <a:prstGeom prst="rect">
            <a:avLst/>
          </a:prstGeom>
          <a:noFill/>
        </p:spPr>
        <p:txBody>
          <a:bodyPr wrap="none" rtlCol="0">
            <a:spAutoFit/>
          </a:bodyPr>
          <a:lstStyle/>
          <a:p>
            <a:r>
              <a:rPr lang="en-US" sz="1000" i="1" dirty="0">
                <a:latin typeface="Oswald" panose="00000500000000000000" pitchFamily="2" charset="-52"/>
              </a:rPr>
              <a:t>24-hour monitoring of the operation of power plants</a:t>
            </a:r>
          </a:p>
        </p:txBody>
      </p:sp>
      <p:sp>
        <p:nvSpPr>
          <p:cNvPr id="14" name="TextBox 13">
            <a:extLst>
              <a:ext uri="{FF2B5EF4-FFF2-40B4-BE49-F238E27FC236}">
                <a16:creationId xmlns:a16="http://schemas.microsoft.com/office/drawing/2014/main" id="{04387ED4-18BB-F6D2-BAB3-45990545E1D8}"/>
              </a:ext>
            </a:extLst>
          </p:cNvPr>
          <p:cNvSpPr txBox="1"/>
          <p:nvPr/>
        </p:nvSpPr>
        <p:spPr>
          <a:xfrm>
            <a:off x="7500797" y="3133336"/>
            <a:ext cx="4011034" cy="246221"/>
          </a:xfrm>
          <a:prstGeom prst="rect">
            <a:avLst/>
          </a:prstGeom>
          <a:noFill/>
        </p:spPr>
        <p:txBody>
          <a:bodyPr wrap="none" rtlCol="0">
            <a:spAutoFit/>
          </a:bodyPr>
          <a:lstStyle/>
          <a:p>
            <a:r>
              <a:rPr lang="en-US" sz="1000" i="1" dirty="0">
                <a:latin typeface="Oswald" panose="00000500000000000000" pitchFamily="2" charset="-52"/>
              </a:rPr>
              <a:t>Professional monitoring of the operation of the power plant from minute to minute</a:t>
            </a:r>
          </a:p>
        </p:txBody>
      </p:sp>
      <p:sp>
        <p:nvSpPr>
          <p:cNvPr id="18" name="TextBox 17">
            <a:extLst>
              <a:ext uri="{FF2B5EF4-FFF2-40B4-BE49-F238E27FC236}">
                <a16:creationId xmlns:a16="http://schemas.microsoft.com/office/drawing/2014/main" id="{2D5475F4-0CC2-5C81-9F6C-04CB99865F25}"/>
              </a:ext>
            </a:extLst>
          </p:cNvPr>
          <p:cNvSpPr txBox="1"/>
          <p:nvPr/>
        </p:nvSpPr>
        <p:spPr>
          <a:xfrm>
            <a:off x="5408361" y="3365159"/>
            <a:ext cx="1839288" cy="2893100"/>
          </a:xfrm>
          <a:prstGeom prst="rect">
            <a:avLst/>
          </a:prstGeom>
          <a:noFill/>
        </p:spPr>
        <p:txBody>
          <a:bodyPr wrap="square" rtlCol="0">
            <a:spAutoFit/>
          </a:bodyPr>
          <a:lstStyle/>
          <a:p>
            <a:pPr marL="285750" indent="-285750">
              <a:buFont typeface="Arial" panose="020B0604020202020204" pitchFamily="34" charset="0"/>
              <a:buChar char="•"/>
            </a:pPr>
            <a:r>
              <a:rPr lang="en-US" sz="1400" b="1" u="sng" dirty="0">
                <a:latin typeface="Oswald" panose="00000500000000000000" pitchFamily="2" charset="-52"/>
              </a:rPr>
              <a:t>Instant response</a:t>
            </a:r>
          </a:p>
          <a:p>
            <a:pPr marL="285750" indent="-285750">
              <a:buFont typeface="Arial" panose="020B0604020202020204" pitchFamily="34" charset="0"/>
              <a:buChar char="•"/>
            </a:pPr>
            <a:endParaRPr lang="en-US" sz="1400" dirty="0">
              <a:latin typeface="Oswald" panose="00000500000000000000" pitchFamily="2" charset="-52"/>
            </a:endParaRPr>
          </a:p>
          <a:p>
            <a:pPr marL="285750" indent="-285750">
              <a:buFont typeface="Arial" panose="020B0604020202020204" pitchFamily="34" charset="0"/>
              <a:buChar char="•"/>
            </a:pPr>
            <a:r>
              <a:rPr lang="en-US" sz="1400" b="1" u="sng" dirty="0">
                <a:latin typeface="Oswald" panose="00000500000000000000" pitchFamily="2" charset="-52"/>
              </a:rPr>
              <a:t>Detecting the problem</a:t>
            </a:r>
          </a:p>
          <a:p>
            <a:pPr marL="285750" indent="-285750">
              <a:buFont typeface="Arial" panose="020B0604020202020204" pitchFamily="34" charset="0"/>
              <a:buChar char="•"/>
            </a:pPr>
            <a:endParaRPr lang="en-US" sz="1400" dirty="0">
              <a:latin typeface="Oswald" panose="00000500000000000000" pitchFamily="2" charset="-52"/>
            </a:endParaRPr>
          </a:p>
          <a:p>
            <a:pPr marL="285750" indent="-285750">
              <a:buFont typeface="Arial" panose="020B0604020202020204" pitchFamily="34" charset="0"/>
              <a:buChar char="•"/>
            </a:pPr>
            <a:r>
              <a:rPr lang="en-US" sz="1400" b="1" u="sng" dirty="0">
                <a:latin typeface="Oswald" panose="00000500000000000000" pitchFamily="2" charset="-52"/>
              </a:rPr>
              <a:t>Solving the problem on the spot </a:t>
            </a:r>
            <a:endParaRPr lang="mk-MK" sz="1400" b="1" u="sng" dirty="0">
              <a:latin typeface="Oswald" panose="00000500000000000000" pitchFamily="2" charset="-52"/>
            </a:endParaRPr>
          </a:p>
          <a:p>
            <a:endParaRPr lang="en-US" sz="1400" b="1" u="sng" dirty="0">
              <a:latin typeface="Oswald" panose="00000500000000000000" pitchFamily="2" charset="-52"/>
            </a:endParaRPr>
          </a:p>
          <a:p>
            <a:pPr marL="285750" indent="-285750">
              <a:buFont typeface="Arial" panose="020B0604020202020204" pitchFamily="34" charset="0"/>
              <a:buChar char="•"/>
            </a:pPr>
            <a:r>
              <a:rPr lang="en-US" sz="1400" b="1" u="sng" dirty="0">
                <a:latin typeface="Oswald" panose="00000500000000000000" pitchFamily="2" charset="-52"/>
              </a:rPr>
              <a:t>Returning the power plant to regular operation mode</a:t>
            </a:r>
          </a:p>
        </p:txBody>
      </p:sp>
      <p:sp>
        <p:nvSpPr>
          <p:cNvPr id="6" name="TextBox 5">
            <a:extLst>
              <a:ext uri="{FF2B5EF4-FFF2-40B4-BE49-F238E27FC236}">
                <a16:creationId xmlns:a16="http://schemas.microsoft.com/office/drawing/2014/main" id="{2EE26566-2800-C2C5-D2E3-21B12A3733A8}"/>
              </a:ext>
            </a:extLst>
          </p:cNvPr>
          <p:cNvSpPr txBox="1"/>
          <p:nvPr/>
        </p:nvSpPr>
        <p:spPr>
          <a:xfrm>
            <a:off x="7522304" y="3383613"/>
            <a:ext cx="4601206" cy="738664"/>
          </a:xfrm>
          <a:prstGeom prst="rect">
            <a:avLst/>
          </a:prstGeom>
          <a:noFill/>
        </p:spPr>
        <p:txBody>
          <a:bodyPr wrap="square" rtlCol="0">
            <a:spAutoFit/>
          </a:bodyPr>
          <a:lstStyle/>
          <a:p>
            <a:pPr algn="just"/>
            <a:r>
              <a:rPr lang="en-US" sz="1400" b="0" i="0" dirty="0">
                <a:effectLst/>
                <a:latin typeface="Oswald" panose="00000500000000000000" pitchFamily="2" charset="-52"/>
              </a:rPr>
              <a:t>The center is equipped with a SCADA system of the last generation and operated by top professionals 24/7, with an alarm system for dispatchers on duty.</a:t>
            </a:r>
            <a:endParaRPr lang="en-US" sz="1400" dirty="0">
              <a:latin typeface="Oswald" panose="00000500000000000000" pitchFamily="2" charset="-52"/>
            </a:endParaRPr>
          </a:p>
        </p:txBody>
      </p:sp>
      <p:pic>
        <p:nvPicPr>
          <p:cNvPr id="1026" name="Picture 2" descr="Industrial Engineering Clip Art">
            <a:extLst>
              <a:ext uri="{FF2B5EF4-FFF2-40B4-BE49-F238E27FC236}">
                <a16:creationId xmlns:a16="http://schemas.microsoft.com/office/drawing/2014/main" id="{03E5E261-3F38-A3BA-EEDA-19D8B3E6619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826941" y="2197090"/>
            <a:ext cx="954107" cy="954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56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9536B-4BEB-F1C1-EB2B-F370966618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15ABA3F-CA93-BBA4-17E1-4C8CB08825BF}"/>
              </a:ext>
            </a:extLst>
          </p:cNvPr>
          <p:cNvSpPr/>
          <p:nvPr/>
        </p:nvSpPr>
        <p:spPr>
          <a:xfrm>
            <a:off x="1432560" y="1303"/>
            <a:ext cx="10759441" cy="1823019"/>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0" lang="en-US" sz="4400" b="1" i="0" u="none" strike="noStrike" kern="1200" cap="none" spc="0" normalizeH="0" baseline="0" noProof="0" dirty="0">
                <a:ln>
                  <a:noFill/>
                </a:ln>
                <a:solidFill>
                  <a:prstClr val="black"/>
                </a:solidFill>
                <a:effectLst/>
                <a:uLnTx/>
                <a:uFillTx/>
                <a:latin typeface="Oswald" panose="00000500000000000000" pitchFamily="2" charset="-52"/>
                <a:ea typeface="+mj-ea"/>
                <a:cs typeface="+mj-cs"/>
              </a:rPr>
              <a:t>  </a:t>
            </a:r>
            <a:r>
              <a:rPr kumimoji="0" lang="en-US" sz="4400" b="1" i="0" u="none" strike="noStrike" kern="1200" cap="none" spc="0" normalizeH="0" baseline="0" noProof="0" dirty="0">
                <a:ln>
                  <a:noFill/>
                </a:ln>
                <a:solidFill>
                  <a:srgbClr val="3953A4"/>
                </a:solidFill>
                <a:effectLst/>
                <a:uLnTx/>
                <a:uFillTx/>
                <a:latin typeface="Oswald" panose="00000500000000000000" pitchFamily="2" charset="-52"/>
                <a:ea typeface="+mj-ea"/>
                <a:cs typeface="+mj-cs"/>
              </a:rPr>
              <a:t>AUTOMATION SYSTEMS</a:t>
            </a:r>
            <a:endParaRPr lang="en-US" dirty="0">
              <a:solidFill>
                <a:srgbClr val="3953A4"/>
              </a:solidFill>
              <a:latin typeface="Oswald" panose="00000500000000000000" pitchFamily="2" charset="-52"/>
            </a:endParaRPr>
          </a:p>
        </p:txBody>
      </p:sp>
      <p:sp>
        <p:nvSpPr>
          <p:cNvPr id="3" name="Content Placeholder 2">
            <a:extLst>
              <a:ext uri="{FF2B5EF4-FFF2-40B4-BE49-F238E27FC236}">
                <a16:creationId xmlns:a16="http://schemas.microsoft.com/office/drawing/2014/main" id="{6426640F-E1EF-53FD-2A45-6C38764172D5}"/>
              </a:ext>
            </a:extLst>
          </p:cNvPr>
          <p:cNvSpPr>
            <a:spLocks noGrp="1"/>
          </p:cNvSpPr>
          <p:nvPr>
            <p:ph idx="1"/>
          </p:nvPr>
        </p:nvSpPr>
        <p:spPr>
          <a:xfrm>
            <a:off x="374703" y="2702130"/>
            <a:ext cx="5876745" cy="3319113"/>
          </a:xfrm>
        </p:spPr>
        <p:txBody>
          <a:bodyPr>
            <a:normAutofit/>
          </a:bodyPr>
          <a:lstStyle/>
          <a:p>
            <a:pPr marL="0" indent="0">
              <a:buNone/>
            </a:pPr>
            <a:r>
              <a:rPr lang="en-GB" sz="2000" dirty="0">
                <a:latin typeface="Oswald" panose="00000500000000000000" pitchFamily="2" charset="-52"/>
              </a:rPr>
              <a:t>EMS provides </a:t>
            </a:r>
            <a:r>
              <a:rPr lang="en-GB" sz="2000" b="1" dirty="0">
                <a:solidFill>
                  <a:srgbClr val="3953A4"/>
                </a:solidFill>
                <a:latin typeface="Oswald" panose="00000500000000000000" pitchFamily="2" charset="-52"/>
              </a:rPr>
              <a:t>complex automation </a:t>
            </a:r>
            <a:r>
              <a:rPr lang="en-GB" sz="2000" dirty="0">
                <a:latin typeface="Oswald" panose="00000500000000000000" pitchFamily="2" charset="-52"/>
              </a:rPr>
              <a:t>and SCADA solutions for </a:t>
            </a:r>
          </a:p>
          <a:p>
            <a:pPr marL="0" indent="0">
              <a:buNone/>
            </a:pPr>
            <a:r>
              <a:rPr lang="en-GB" sz="2000" dirty="0">
                <a:latin typeface="Oswald" panose="00000500000000000000" pitchFamily="2" charset="-52"/>
              </a:rPr>
              <a:t>all types of processes, from engineering to start-up</a:t>
            </a:r>
          </a:p>
          <a:p>
            <a:pPr marL="0" indent="0">
              <a:buNone/>
            </a:pPr>
            <a:endParaRPr lang="en-GB" sz="2000" dirty="0">
              <a:latin typeface="Oswald" panose="00000500000000000000" pitchFamily="2" charset="-52"/>
            </a:endParaRPr>
          </a:p>
          <a:p>
            <a:pPr marL="0" indent="0">
              <a:buNone/>
            </a:pPr>
            <a:r>
              <a:rPr lang="en-GB" sz="2000" dirty="0">
                <a:latin typeface="Oswald" panose="00000500000000000000" pitchFamily="2" charset="-52"/>
              </a:rPr>
              <a:t>We </a:t>
            </a:r>
            <a:r>
              <a:rPr lang="en-GB" sz="2000" b="1" dirty="0">
                <a:solidFill>
                  <a:srgbClr val="3953A4"/>
                </a:solidFill>
                <a:latin typeface="Oswald" panose="00000500000000000000" pitchFamily="2" charset="-52"/>
              </a:rPr>
              <a:t>plan, build, install and commission </a:t>
            </a:r>
          </a:p>
          <a:p>
            <a:pPr marL="0" indent="0">
              <a:buNone/>
            </a:pPr>
            <a:r>
              <a:rPr lang="en-GB" sz="2000" dirty="0">
                <a:latin typeface="Oswald" panose="00000500000000000000" pitchFamily="2" charset="-52"/>
              </a:rPr>
              <a:t>complete automation systems</a:t>
            </a:r>
            <a:endParaRPr lang="mk-MK" sz="2000" dirty="0">
              <a:latin typeface="Oswald" panose="00000500000000000000" pitchFamily="2" charset="-52"/>
            </a:endParaRPr>
          </a:p>
          <a:p>
            <a:pPr marL="0" indent="0">
              <a:buNone/>
            </a:pPr>
            <a:endParaRPr lang="en-GB" sz="2000" dirty="0">
              <a:latin typeface="Oswald" panose="00000500000000000000" pitchFamily="2" charset="-52"/>
            </a:endParaRPr>
          </a:p>
          <a:p>
            <a:pPr marL="0" indent="0">
              <a:buNone/>
            </a:pPr>
            <a:r>
              <a:rPr lang="en-GB" sz="2000" dirty="0">
                <a:latin typeface="Oswald" panose="00000500000000000000" pitchFamily="2" charset="-52"/>
              </a:rPr>
              <a:t>We </a:t>
            </a:r>
            <a:r>
              <a:rPr lang="en-GB" sz="2000" b="1" dirty="0">
                <a:solidFill>
                  <a:srgbClr val="3953A4"/>
                </a:solidFill>
                <a:latin typeface="Oswald" panose="00000500000000000000" pitchFamily="2" charset="-52"/>
              </a:rPr>
              <a:t>optimize overall system </a:t>
            </a:r>
            <a:r>
              <a:rPr lang="en-GB" sz="2000" dirty="0">
                <a:latin typeface="Oswald" panose="00000500000000000000" pitchFamily="2" charset="-52"/>
              </a:rPr>
              <a:t>to achieve highest </a:t>
            </a:r>
          </a:p>
          <a:p>
            <a:pPr marL="0" indent="0">
              <a:buNone/>
            </a:pPr>
            <a:r>
              <a:rPr lang="en-GB" sz="2000" dirty="0">
                <a:latin typeface="Oswald" panose="00000500000000000000" pitchFamily="2" charset="-52"/>
              </a:rPr>
              <a:t>availability and efficiency at best cost</a:t>
            </a:r>
          </a:p>
        </p:txBody>
      </p:sp>
      <p:pic>
        <p:nvPicPr>
          <p:cNvPr id="7" name="Picture 6">
            <a:extLst>
              <a:ext uri="{FF2B5EF4-FFF2-40B4-BE49-F238E27FC236}">
                <a16:creationId xmlns:a16="http://schemas.microsoft.com/office/drawing/2014/main" id="{04950D0B-3A81-5EA7-BD01-15C9B54113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1937" y="3397561"/>
            <a:ext cx="3024000" cy="1928253"/>
          </a:xfrm>
          <a:prstGeom prst="rect">
            <a:avLst/>
          </a:prstGeom>
          <a:ln w="12700">
            <a:solidFill>
              <a:schemeClr val="accent1"/>
            </a:solidFill>
          </a:ln>
          <a:effectLst>
            <a:glow rad="228600">
              <a:schemeClr val="accent3">
                <a:satMod val="175000"/>
                <a:alpha val="40000"/>
              </a:schemeClr>
            </a:glow>
          </a:effectLst>
        </p:spPr>
      </p:pic>
      <p:pic>
        <p:nvPicPr>
          <p:cNvPr id="8" name="Picture 7">
            <a:extLst>
              <a:ext uri="{FF2B5EF4-FFF2-40B4-BE49-F238E27FC236}">
                <a16:creationId xmlns:a16="http://schemas.microsoft.com/office/drawing/2014/main" id="{10105B74-459B-A29B-8777-F21732C676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38616" y="2029968"/>
            <a:ext cx="3025469" cy="1930312"/>
          </a:xfrm>
          <a:prstGeom prst="rect">
            <a:avLst/>
          </a:prstGeom>
          <a:ln w="12700">
            <a:solidFill>
              <a:schemeClr val="accent1"/>
            </a:solidFill>
          </a:ln>
          <a:effectLst>
            <a:glow rad="228600">
              <a:schemeClr val="accent3">
                <a:satMod val="175000"/>
                <a:alpha val="40000"/>
              </a:schemeClr>
            </a:glow>
          </a:effectLst>
        </p:spPr>
      </p:pic>
      <p:pic>
        <p:nvPicPr>
          <p:cNvPr id="9" name="Picture 8" descr="Untitled.png">
            <a:extLst>
              <a:ext uri="{FF2B5EF4-FFF2-40B4-BE49-F238E27FC236}">
                <a16:creationId xmlns:a16="http://schemas.microsoft.com/office/drawing/2014/main" id="{3CEAAB17-D0E5-31EE-5390-8DD40D543A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38616" y="4662982"/>
            <a:ext cx="3024000" cy="1929375"/>
          </a:xfrm>
          <a:prstGeom prst="rect">
            <a:avLst/>
          </a:prstGeom>
          <a:ln w="12700">
            <a:solidFill>
              <a:schemeClr val="accent1"/>
            </a:solidFill>
          </a:ln>
          <a:effectLst>
            <a:glow rad="228600">
              <a:schemeClr val="accent3">
                <a:satMod val="175000"/>
                <a:alpha val="40000"/>
              </a:schemeClr>
            </a:glow>
          </a:effectLst>
        </p:spPr>
      </p:pic>
      <p:pic>
        <p:nvPicPr>
          <p:cNvPr id="10" name="Picture 9">
            <a:extLst>
              <a:ext uri="{FF2B5EF4-FFF2-40B4-BE49-F238E27FC236}">
                <a16:creationId xmlns:a16="http://schemas.microsoft.com/office/drawing/2014/main" id="{F199E7FE-B2D9-4D0C-F0EC-C1B773276F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8029" y="2030139"/>
            <a:ext cx="1399032" cy="426610"/>
          </a:xfrm>
          <a:prstGeom prst="rect">
            <a:avLst/>
          </a:prstGeom>
        </p:spPr>
      </p:pic>
      <p:sp>
        <p:nvSpPr>
          <p:cNvPr id="13" name="TextBox 12">
            <a:extLst>
              <a:ext uri="{FF2B5EF4-FFF2-40B4-BE49-F238E27FC236}">
                <a16:creationId xmlns:a16="http://schemas.microsoft.com/office/drawing/2014/main" id="{E4163735-3EC5-EEAD-89DC-B8F4A0CC18A8}"/>
              </a:ext>
            </a:extLst>
          </p:cNvPr>
          <p:cNvSpPr txBox="1"/>
          <p:nvPr/>
        </p:nvSpPr>
        <p:spPr>
          <a:xfrm>
            <a:off x="5318760" y="4361688"/>
            <a:ext cx="184731" cy="369332"/>
          </a:xfrm>
          <a:prstGeom prst="rect">
            <a:avLst/>
          </a:prstGeom>
          <a:noFill/>
        </p:spPr>
        <p:txBody>
          <a:bodyPr wrap="none" rtlCol="0">
            <a:spAutoFit/>
          </a:bodyPr>
          <a:lstStyle/>
          <a:p>
            <a:endParaRPr lang="en-US" dirty="0">
              <a:latin typeface="Oswald" panose="00000500000000000000" pitchFamily="2" charset="-52"/>
            </a:endParaRPr>
          </a:p>
        </p:txBody>
      </p:sp>
      <p:pic>
        <p:nvPicPr>
          <p:cNvPr id="2" name="Picture 2" descr="How an Automated System Can Help Your Property Company">
            <a:extLst>
              <a:ext uri="{FF2B5EF4-FFF2-40B4-BE49-F238E27FC236}">
                <a16:creationId xmlns:a16="http://schemas.microsoft.com/office/drawing/2014/main" id="{07BD18B2-B7E0-C2B7-FFFC-6E740F4A7B8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3276391" cy="1824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79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DFA976-7EDC-72E7-D4B4-568048231524}"/>
              </a:ext>
            </a:extLst>
          </p:cNvPr>
          <p:cNvSpPr/>
          <p:nvPr/>
        </p:nvSpPr>
        <p:spPr>
          <a:xfrm>
            <a:off x="0" y="-6070"/>
            <a:ext cx="9360408" cy="1323228"/>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50D0527-D6E9-2FD0-8DAF-E44BD8036441}"/>
              </a:ext>
            </a:extLst>
          </p:cNvPr>
          <p:cNvSpPr txBox="1"/>
          <p:nvPr/>
        </p:nvSpPr>
        <p:spPr>
          <a:xfrm>
            <a:off x="560454" y="1445957"/>
            <a:ext cx="4702157" cy="1877437"/>
          </a:xfrm>
          <a:prstGeom prst="rect">
            <a:avLst/>
          </a:prstGeom>
          <a:noFill/>
        </p:spPr>
        <p:txBody>
          <a:bodyPr wrap="square">
            <a:spAutoFit/>
          </a:bodyPr>
          <a:lstStyle/>
          <a:p>
            <a:pPr algn="just">
              <a:defRPr/>
            </a:pPr>
            <a:r>
              <a:rPr lang="en-US" sz="1400" dirty="0">
                <a:solidFill>
                  <a:srgbClr val="3F3F3F"/>
                </a:solidFill>
                <a:latin typeface="Oswald" panose="00000500000000000000" pitchFamily="2" charset="-52"/>
              </a:rPr>
              <a:t>Guaranteed purchase of the produced electricity through the leading electricity trading company, RES, </a:t>
            </a:r>
            <a:r>
              <a:rPr lang="en-US" sz="1400" b="1" dirty="0">
                <a:solidFill>
                  <a:srgbClr val="3953A4"/>
                </a:solidFill>
                <a:latin typeface="Oswald" panose="00000500000000000000" pitchFamily="2" charset="-52"/>
              </a:rPr>
              <a:t>with a balance group of </a:t>
            </a:r>
            <a:r>
              <a:rPr lang="sr-Latn-RS" sz="1400" b="1" dirty="0">
                <a:solidFill>
                  <a:srgbClr val="3953A4"/>
                </a:solidFill>
                <a:latin typeface="Oswald" panose="00000500000000000000" pitchFamily="2" charset="-52"/>
              </a:rPr>
              <a:t>more than 600</a:t>
            </a:r>
            <a:r>
              <a:rPr lang="en-US" sz="1400" b="1" dirty="0">
                <a:solidFill>
                  <a:srgbClr val="3953A4"/>
                </a:solidFill>
                <a:latin typeface="Oswald" panose="00000500000000000000" pitchFamily="2" charset="-52"/>
              </a:rPr>
              <a:t> customers.</a:t>
            </a:r>
            <a:endParaRPr lang="sr-Latn-RS" sz="1400" b="1" dirty="0">
              <a:solidFill>
                <a:srgbClr val="3953A4"/>
              </a:solidFill>
              <a:latin typeface="Oswald" panose="00000500000000000000" pitchFamily="2" charset="-52"/>
            </a:endParaRPr>
          </a:p>
          <a:p>
            <a:pPr algn="just">
              <a:defRPr/>
            </a:pPr>
            <a:endParaRPr lang="sr-Latn-RS" sz="1400" dirty="0">
              <a:solidFill>
                <a:srgbClr val="3F3F3F"/>
              </a:solidFill>
              <a:latin typeface="Oswald" panose="00000500000000000000" pitchFamily="2" charset="-52"/>
            </a:endParaRPr>
          </a:p>
          <a:p>
            <a:pPr algn="just">
              <a:defRPr/>
            </a:pPr>
            <a:r>
              <a:rPr lang="en-US" sz="1400" dirty="0">
                <a:solidFill>
                  <a:srgbClr val="3F3F3F"/>
                </a:solidFill>
                <a:latin typeface="Oswald" panose="00000500000000000000" pitchFamily="2" charset="-52"/>
              </a:rPr>
              <a:t>The purchase of electricity </a:t>
            </a:r>
            <a:r>
              <a:rPr lang="sr-Latn-RS" sz="1400" dirty="0">
                <a:solidFill>
                  <a:srgbClr val="3F3F3F"/>
                </a:solidFill>
                <a:latin typeface="Oswald" panose="00000500000000000000" pitchFamily="2" charset="-52"/>
              </a:rPr>
              <a:t>from the</a:t>
            </a:r>
            <a:r>
              <a:rPr lang="en-US" sz="1400" dirty="0">
                <a:solidFill>
                  <a:srgbClr val="3F3F3F"/>
                </a:solidFill>
                <a:latin typeface="Oswald" panose="00000500000000000000" pitchFamily="2" charset="-52"/>
              </a:rPr>
              <a:t> renewable sources</a:t>
            </a:r>
            <a:r>
              <a:rPr lang="sr-Latn-RS" sz="1400" dirty="0">
                <a:solidFill>
                  <a:srgbClr val="3F3F3F"/>
                </a:solidFill>
                <a:latin typeface="Oswald" panose="00000500000000000000" pitchFamily="2" charset="-52"/>
              </a:rPr>
              <a:t> </a:t>
            </a:r>
            <a:r>
              <a:rPr lang="en-US" sz="1400" dirty="0">
                <a:solidFill>
                  <a:srgbClr val="3F3F3F"/>
                </a:solidFill>
                <a:latin typeface="Oswald" panose="00000500000000000000" pitchFamily="2" charset="-52"/>
              </a:rPr>
              <a:t>power plants, primarily photovoltaic power plants, is becoming the biggest challenge for manufacturers, for which we have a solution with our offer for guaranteed</a:t>
            </a:r>
            <a:r>
              <a:rPr lang="sr-Latn-RS" sz="1400" dirty="0">
                <a:solidFill>
                  <a:srgbClr val="3F3F3F"/>
                </a:solidFill>
                <a:latin typeface="Oswald" panose="00000500000000000000" pitchFamily="2" charset="-52"/>
              </a:rPr>
              <a:t> </a:t>
            </a:r>
            <a:r>
              <a:rPr lang="en-US" sz="1400" dirty="0">
                <a:solidFill>
                  <a:srgbClr val="3F3F3F"/>
                </a:solidFill>
                <a:latin typeface="Oswald" panose="00000500000000000000" pitchFamily="2" charset="-52"/>
              </a:rPr>
              <a:t>purchase.</a:t>
            </a:r>
            <a:r>
              <a:rPr lang="mk-MK" sz="1400" dirty="0">
                <a:solidFill>
                  <a:srgbClr val="3F3F3F"/>
                </a:solidFill>
                <a:latin typeface="Oswald" panose="00000500000000000000" pitchFamily="2" charset="-52"/>
              </a:rPr>
              <a:t> </a:t>
            </a:r>
          </a:p>
        </p:txBody>
      </p:sp>
      <p:sp>
        <p:nvSpPr>
          <p:cNvPr id="5" name="TextBox 4">
            <a:extLst>
              <a:ext uri="{FF2B5EF4-FFF2-40B4-BE49-F238E27FC236}">
                <a16:creationId xmlns:a16="http://schemas.microsoft.com/office/drawing/2014/main" id="{49296464-EFEF-6B08-3D03-649E02531FBB}"/>
              </a:ext>
            </a:extLst>
          </p:cNvPr>
          <p:cNvSpPr txBox="1"/>
          <p:nvPr/>
        </p:nvSpPr>
        <p:spPr>
          <a:xfrm>
            <a:off x="2260380" y="446126"/>
            <a:ext cx="6770500" cy="590931"/>
          </a:xfrm>
          <a:prstGeom prst="rect">
            <a:avLst/>
          </a:prstGeom>
          <a:noFill/>
        </p:spPr>
        <p:txBody>
          <a:bodyPr wrap="square">
            <a:spAutoFit/>
          </a:bodyPr>
          <a:lstStyle/>
          <a:p>
            <a:pPr algn="r">
              <a:lnSpc>
                <a:spcPct val="90000"/>
              </a:lnSpc>
              <a:spcBef>
                <a:spcPct val="0"/>
              </a:spcBef>
            </a:pPr>
            <a:r>
              <a:rPr lang="sr-Latn-RS" sz="3600" b="1" cap="all" dirty="0">
                <a:solidFill>
                  <a:srgbClr val="3953A4"/>
                </a:solidFill>
                <a:latin typeface="Oswald" panose="00000500000000000000" pitchFamily="2" charset="-52"/>
                <a:ea typeface="+mj-ea"/>
                <a:cs typeface="+mj-cs"/>
              </a:rPr>
              <a:t>RES</a:t>
            </a:r>
            <a:r>
              <a:rPr lang="en-US" sz="3600" b="1" cap="all" dirty="0">
                <a:solidFill>
                  <a:srgbClr val="3953A4"/>
                </a:solidFill>
                <a:latin typeface="Oswald" panose="00000500000000000000" pitchFamily="2" charset="-52"/>
                <a:ea typeface="+mj-ea"/>
                <a:cs typeface="+mj-cs"/>
              </a:rPr>
              <a:t> (Renewable Energy Supply)</a:t>
            </a:r>
          </a:p>
        </p:txBody>
      </p:sp>
      <p:sp>
        <p:nvSpPr>
          <p:cNvPr id="8" name="Freeform 8">
            <a:extLst>
              <a:ext uri="{FF2B5EF4-FFF2-40B4-BE49-F238E27FC236}">
                <a16:creationId xmlns:a16="http://schemas.microsoft.com/office/drawing/2014/main" id="{078F7BFE-41B8-F55F-01DC-E9943CB843F4}"/>
              </a:ext>
            </a:extLst>
          </p:cNvPr>
          <p:cNvSpPr/>
          <p:nvPr/>
        </p:nvSpPr>
        <p:spPr>
          <a:xfrm>
            <a:off x="159878" y="8961"/>
            <a:ext cx="2308445" cy="1293166"/>
          </a:xfrm>
          <a:custGeom>
            <a:avLst/>
            <a:gdLst/>
            <a:ahLst/>
            <a:cxnLst/>
            <a:rect l="l" t="t" r="r" b="b"/>
            <a:pathLst>
              <a:path w="3046844" h="1873809">
                <a:moveTo>
                  <a:pt x="0" y="0"/>
                </a:moveTo>
                <a:lnTo>
                  <a:pt x="3046843" y="0"/>
                </a:lnTo>
                <a:lnTo>
                  <a:pt x="3046843" y="1873809"/>
                </a:lnTo>
                <a:lnTo>
                  <a:pt x="0" y="187380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2142690C-7887-C011-0458-F3A05CACA4E3}"/>
              </a:ext>
            </a:extLst>
          </p:cNvPr>
          <p:cNvSpPr txBox="1"/>
          <p:nvPr/>
        </p:nvSpPr>
        <p:spPr>
          <a:xfrm>
            <a:off x="6989710" y="5184701"/>
            <a:ext cx="4313540"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solidFill>
                  <a:srgbClr val="3F3F3F"/>
                </a:solidFill>
                <a:latin typeface="Oswald" panose="00000500000000000000" pitchFamily="2" charset="-52"/>
              </a:rPr>
              <a:t>RES is a company that offers an innovative approach to the supply of electricity, and that </a:t>
            </a:r>
            <a:r>
              <a:rPr lang="en-US" sz="1400" b="1" dirty="0">
                <a:solidFill>
                  <a:srgbClr val="3953A4"/>
                </a:solidFill>
                <a:latin typeface="Oswald" panose="00000500000000000000" pitchFamily="2" charset="-52"/>
              </a:rPr>
              <a:t>integrates producers </a:t>
            </a:r>
            <a:r>
              <a:rPr lang="en-US" sz="1400" dirty="0">
                <a:solidFill>
                  <a:srgbClr val="3F3F3F"/>
                </a:solidFill>
                <a:latin typeface="Oswald" panose="00000500000000000000" pitchFamily="2" charset="-52"/>
              </a:rPr>
              <a:t>of electricity from renewable sources in one center, through which it provides </a:t>
            </a:r>
            <a:r>
              <a:rPr lang="en-US" sz="1400" b="1" dirty="0">
                <a:solidFill>
                  <a:srgbClr val="3953A4"/>
                </a:solidFill>
                <a:latin typeface="Oswald" panose="00000500000000000000" pitchFamily="2" charset="-52"/>
              </a:rPr>
              <a:t>reliable, stable, but also cheaper supply</a:t>
            </a:r>
            <a:r>
              <a:rPr lang="en-US" sz="1400" b="1" dirty="0">
                <a:solidFill>
                  <a:srgbClr val="3F3F3F"/>
                </a:solidFill>
                <a:latin typeface="Oswald" panose="00000500000000000000" pitchFamily="2" charset="-52"/>
              </a:rPr>
              <a:t> </a:t>
            </a:r>
            <a:r>
              <a:rPr lang="en-US" sz="1400" dirty="0">
                <a:solidFill>
                  <a:srgbClr val="3F3F3F"/>
                </a:solidFill>
                <a:latin typeface="Oswald" panose="00000500000000000000" pitchFamily="2" charset="-52"/>
              </a:rPr>
              <a:t>for Macedonian companies.</a:t>
            </a:r>
            <a:endParaRPr lang="en-US" sz="1400" dirty="0">
              <a:latin typeface="Oswald" panose="00000500000000000000" pitchFamily="2" charset="-52"/>
            </a:endParaRPr>
          </a:p>
        </p:txBody>
      </p:sp>
      <p:sp>
        <p:nvSpPr>
          <p:cNvPr id="14" name="Rectangle 13">
            <a:extLst>
              <a:ext uri="{FF2B5EF4-FFF2-40B4-BE49-F238E27FC236}">
                <a16:creationId xmlns:a16="http://schemas.microsoft.com/office/drawing/2014/main" id="{E6F12CC5-BAD5-40D0-D387-C1A5FE21C308}"/>
              </a:ext>
            </a:extLst>
          </p:cNvPr>
          <p:cNvSpPr/>
          <p:nvPr/>
        </p:nvSpPr>
        <p:spPr>
          <a:xfrm>
            <a:off x="5469136" y="5203692"/>
            <a:ext cx="1148982" cy="954107"/>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solidFill>
                  <a:schemeClr val="tx1"/>
                </a:solidFill>
                <a:latin typeface="Oswald" panose="00000500000000000000" pitchFamily="2" charset="-52"/>
              </a:rPr>
              <a:t>We are aiming for zero carbon CO2 </a:t>
            </a:r>
            <a:r>
              <a:rPr lang="en-US" sz="1200" b="1" dirty="0">
                <a:solidFill>
                  <a:srgbClr val="3953A4"/>
                </a:solidFill>
                <a:latin typeface="Oswald" panose="00000500000000000000" pitchFamily="2" charset="-52"/>
              </a:rPr>
              <a:t>mission</a:t>
            </a:r>
          </a:p>
        </p:txBody>
      </p:sp>
      <p:sp>
        <p:nvSpPr>
          <p:cNvPr id="16" name="Rectangle 15">
            <a:extLst>
              <a:ext uri="{FF2B5EF4-FFF2-40B4-BE49-F238E27FC236}">
                <a16:creationId xmlns:a16="http://schemas.microsoft.com/office/drawing/2014/main" id="{45C5BE46-CA98-41D2-E6FA-107122CB8A3C}"/>
              </a:ext>
            </a:extLst>
          </p:cNvPr>
          <p:cNvSpPr/>
          <p:nvPr/>
        </p:nvSpPr>
        <p:spPr>
          <a:xfrm>
            <a:off x="5911166" y="2571042"/>
            <a:ext cx="1864564" cy="23186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latin typeface="Oswald" panose="00000500000000000000" pitchFamily="2" charset="-52"/>
              </a:rPr>
              <a:t>We implement the principles of </a:t>
            </a:r>
            <a:r>
              <a:rPr lang="en-US" sz="1200" b="1" dirty="0">
                <a:solidFill>
                  <a:srgbClr val="3953A4"/>
                </a:solidFill>
                <a:latin typeface="Oswald" panose="00000500000000000000" pitchFamily="2" charset="-52"/>
              </a:rPr>
              <a:t>circular economy</a:t>
            </a:r>
            <a:r>
              <a:rPr lang="en-US" sz="1200" dirty="0">
                <a:solidFill>
                  <a:srgbClr val="3953A4"/>
                </a:solidFill>
                <a:latin typeface="Oswald" panose="00000500000000000000" pitchFamily="2" charset="-52"/>
              </a:rPr>
              <a:t>. </a:t>
            </a:r>
            <a:endParaRPr lang="sr-Latn-RS" sz="1200" dirty="0">
              <a:solidFill>
                <a:srgbClr val="3953A4"/>
              </a:solidFill>
              <a:latin typeface="Oswald" panose="00000500000000000000" pitchFamily="2" charset="-52"/>
            </a:endParaRPr>
          </a:p>
          <a:p>
            <a:pPr algn="ctr"/>
            <a:endParaRPr lang="sr-Latn-RS" sz="1200" dirty="0">
              <a:latin typeface="Oswald" panose="00000500000000000000" pitchFamily="2" charset="-52"/>
            </a:endParaRPr>
          </a:p>
          <a:p>
            <a:pPr algn="ctr"/>
            <a:r>
              <a:rPr lang="en-US" sz="1200" dirty="0">
                <a:latin typeface="Oswald" panose="00000500000000000000" pitchFamily="2" charset="-52"/>
              </a:rPr>
              <a:t> Our solutions reduce the consumption of natural resources and </a:t>
            </a:r>
            <a:r>
              <a:rPr lang="en-US" sz="1200" dirty="0" err="1">
                <a:latin typeface="Oswald" panose="00000500000000000000" pitchFamily="2" charset="-52"/>
              </a:rPr>
              <a:t>minimise</a:t>
            </a:r>
            <a:r>
              <a:rPr lang="en-US" sz="1200" dirty="0">
                <a:latin typeface="Oswald" panose="00000500000000000000" pitchFamily="2" charset="-52"/>
              </a:rPr>
              <a:t> waste, and are designed to recycling of materials</a:t>
            </a:r>
            <a:r>
              <a:rPr lang="en-US" dirty="0">
                <a:latin typeface="Oswald" panose="00000500000000000000" pitchFamily="2" charset="-52"/>
              </a:rPr>
              <a:t>. </a:t>
            </a:r>
            <a:endParaRPr lang="sr-Latn-RS" dirty="0">
              <a:latin typeface="Oswald" panose="00000500000000000000" pitchFamily="2" charset="-52"/>
            </a:endParaRPr>
          </a:p>
          <a:p>
            <a:pPr algn="ctr"/>
            <a:endParaRPr lang="en-US" dirty="0">
              <a:latin typeface="Oswald" panose="00000500000000000000" pitchFamily="2" charset="-52"/>
            </a:endParaRPr>
          </a:p>
          <a:p>
            <a:pPr algn="ctr"/>
            <a:r>
              <a:rPr lang="en-US" sz="1600" dirty="0">
                <a:solidFill>
                  <a:schemeClr val="accent6">
                    <a:lumMod val="75000"/>
                  </a:schemeClr>
                </a:solidFill>
                <a:latin typeface="Oswald" panose="00000500000000000000" pitchFamily="2" charset="-52"/>
              </a:rPr>
              <a:t>#greenenergy</a:t>
            </a:r>
          </a:p>
        </p:txBody>
      </p:sp>
      <p:pic>
        <p:nvPicPr>
          <p:cNvPr id="4" name="Picture 3">
            <a:extLst>
              <a:ext uri="{FF2B5EF4-FFF2-40B4-BE49-F238E27FC236}">
                <a16:creationId xmlns:a16="http://schemas.microsoft.com/office/drawing/2014/main" id="{AB94386B-18A8-419A-A737-E53F0D424D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7962528" y="1843464"/>
            <a:ext cx="3649976" cy="2737482"/>
          </a:xfrm>
          <a:prstGeom prst="rect">
            <a:avLst/>
          </a:prstGeom>
        </p:spPr>
      </p:pic>
      <p:pic>
        <p:nvPicPr>
          <p:cNvPr id="12" name="Picture 11">
            <a:extLst>
              <a:ext uri="{FF2B5EF4-FFF2-40B4-BE49-F238E27FC236}">
                <a16:creationId xmlns:a16="http://schemas.microsoft.com/office/drawing/2014/main" id="{C04D3B9B-3B33-4015-9352-948CB98503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1166" y="1399611"/>
            <a:ext cx="1864564" cy="1000370"/>
          </a:xfrm>
          <a:prstGeom prst="rect">
            <a:avLst/>
          </a:prstGeom>
        </p:spPr>
      </p:pic>
      <p:pic>
        <p:nvPicPr>
          <p:cNvPr id="6" name="Picture 5">
            <a:extLst>
              <a:ext uri="{FF2B5EF4-FFF2-40B4-BE49-F238E27FC236}">
                <a16:creationId xmlns:a16="http://schemas.microsoft.com/office/drawing/2014/main" id="{8F61BFAA-54F4-BADC-F914-DD3A163A09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0454" y="3452193"/>
            <a:ext cx="4537091" cy="3031157"/>
          </a:xfrm>
          <a:prstGeom prst="rect">
            <a:avLst/>
          </a:prstGeom>
        </p:spPr>
      </p:pic>
    </p:spTree>
    <p:extLst>
      <p:ext uri="{BB962C8B-B14F-4D97-AF65-F5344CB8AC3E}">
        <p14:creationId xmlns:p14="http://schemas.microsoft.com/office/powerpoint/2010/main" val="512683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0DDBD1-A2EA-D22A-1024-E05BDB2C09D6}"/>
              </a:ext>
            </a:extLst>
          </p:cNvPr>
          <p:cNvSpPr/>
          <p:nvPr/>
        </p:nvSpPr>
        <p:spPr>
          <a:xfrm>
            <a:off x="844890" y="1563624"/>
            <a:ext cx="4473870" cy="5294376"/>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a:endParaRPr lang="en-US" dirty="0">
              <a:latin typeface="Oswald" panose="00000500000000000000" pitchFamily="2" charset="-52"/>
            </a:endParaRPr>
          </a:p>
        </p:txBody>
      </p:sp>
      <p:sp>
        <p:nvSpPr>
          <p:cNvPr id="5" name="Content Placeholder 4"/>
          <p:cNvSpPr>
            <a:spLocks noGrp="1"/>
          </p:cNvSpPr>
          <p:nvPr>
            <p:ph sz="half" idx="1"/>
          </p:nvPr>
        </p:nvSpPr>
        <p:spPr>
          <a:xfrm>
            <a:off x="927253" y="1719072"/>
            <a:ext cx="4136136" cy="5970777"/>
          </a:xfrm>
        </p:spPr>
        <p:txBody>
          <a:bodyPr>
            <a:normAutofit/>
          </a:bodyPr>
          <a:lstStyle/>
          <a:p>
            <a:pPr marL="0" indent="0" algn="just">
              <a:buNone/>
            </a:pPr>
            <a:r>
              <a:rPr lang="en-GB" sz="1800" dirty="0">
                <a:solidFill>
                  <a:schemeClr val="bg2">
                    <a:lumMod val="25000"/>
                  </a:schemeClr>
                </a:solidFill>
                <a:latin typeface="Oswald" panose="00000500000000000000" pitchFamily="2" charset="-52"/>
              </a:rPr>
              <a:t>EMS provides a wide area of advisory services that address the strategic, technical, regulatory and financial needs of our clients involved in the energy and utility sector </a:t>
            </a:r>
            <a:endParaRPr lang="mk-MK" sz="1800" dirty="0">
              <a:solidFill>
                <a:schemeClr val="bg2">
                  <a:lumMod val="25000"/>
                </a:schemeClr>
              </a:solidFill>
              <a:latin typeface="Oswald" panose="00000500000000000000" pitchFamily="2" charset="-52"/>
            </a:endParaRPr>
          </a:p>
          <a:p>
            <a:pPr marL="0" indent="0" algn="just">
              <a:buNone/>
            </a:pPr>
            <a:endParaRPr lang="en-GB" sz="1800" dirty="0">
              <a:solidFill>
                <a:schemeClr val="bg2">
                  <a:lumMod val="25000"/>
                </a:schemeClr>
              </a:solidFill>
              <a:latin typeface="Oswald" panose="00000500000000000000" pitchFamily="2" charset="-52"/>
            </a:endParaRPr>
          </a:p>
          <a:p>
            <a:pPr marL="0" indent="0" algn="just">
              <a:buNone/>
            </a:pPr>
            <a:r>
              <a:rPr lang="en-GB" sz="1800" dirty="0">
                <a:solidFill>
                  <a:schemeClr val="bg2">
                    <a:lumMod val="25000"/>
                  </a:schemeClr>
                </a:solidFill>
                <a:latin typeface="Oswald" panose="00000500000000000000" pitchFamily="2" charset="-52"/>
              </a:rPr>
              <a:t>We offer consulting services for investors before, during and after investments in renewable energy. These consulting services can be legal consulting or technical feasibility services where we offer our experience in renewables transformed into a valuable asset of the investor</a:t>
            </a:r>
            <a:endParaRPr lang="mk-MK" sz="1800" dirty="0">
              <a:solidFill>
                <a:schemeClr val="bg2">
                  <a:lumMod val="25000"/>
                </a:schemeClr>
              </a:solidFill>
              <a:latin typeface="Oswald" panose="00000500000000000000" pitchFamily="2" charset="-52"/>
            </a:endParaRPr>
          </a:p>
          <a:p>
            <a:pPr marL="0" indent="0" algn="just">
              <a:buNone/>
            </a:pPr>
            <a:endParaRPr lang="en-GB" sz="1800" dirty="0">
              <a:solidFill>
                <a:schemeClr val="bg2">
                  <a:lumMod val="25000"/>
                </a:schemeClr>
              </a:solidFill>
              <a:latin typeface="Oswald" panose="00000500000000000000" pitchFamily="2" charset="-52"/>
            </a:endParaRPr>
          </a:p>
          <a:p>
            <a:pPr marL="0" indent="0" algn="just">
              <a:buNone/>
            </a:pPr>
            <a:r>
              <a:rPr lang="en-GB" sz="1800" dirty="0">
                <a:solidFill>
                  <a:schemeClr val="bg2">
                    <a:lumMod val="25000"/>
                  </a:schemeClr>
                </a:solidFill>
                <a:latin typeface="Oswald" panose="00000500000000000000" pitchFamily="2" charset="-52"/>
              </a:rPr>
              <a:t>We help investors negotiate a better connection point with the network distributor, by calculating with specialized software the optimal connection to save investment &amp; time</a:t>
            </a: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1461371164"/>
              </p:ext>
            </p:extLst>
          </p:nvPr>
        </p:nvGraphicFramePr>
        <p:xfrm>
          <a:off x="6218238" y="1846263"/>
          <a:ext cx="4937125"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9757" y="475488"/>
            <a:ext cx="1416908" cy="432061"/>
          </a:xfrm>
          <a:prstGeom prst="rect">
            <a:avLst/>
          </a:prstGeom>
        </p:spPr>
      </p:pic>
      <p:graphicFrame>
        <p:nvGraphicFramePr>
          <p:cNvPr id="9" name="Content Placeholder 2"/>
          <p:cNvGraphicFramePr>
            <a:graphicFrameLocks/>
          </p:cNvGraphicFramePr>
          <p:nvPr>
            <p:extLst>
              <p:ext uri="{D42A27DB-BD31-4B8C-83A1-F6EECF244321}">
                <p14:modId xmlns:p14="http://schemas.microsoft.com/office/powerpoint/2010/main" val="3090111497"/>
              </p:ext>
            </p:extLst>
          </p:nvPr>
        </p:nvGraphicFramePr>
        <p:xfrm>
          <a:off x="6218555" y="1846369"/>
          <a:ext cx="4937125" cy="4022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Content Placeholder 2"/>
          <p:cNvGraphicFramePr>
            <a:graphicFrameLocks/>
          </p:cNvGraphicFramePr>
          <p:nvPr>
            <p:extLst>
              <p:ext uri="{D42A27DB-BD31-4B8C-83A1-F6EECF244321}">
                <p14:modId xmlns:p14="http://schemas.microsoft.com/office/powerpoint/2010/main" val="962738726"/>
              </p:ext>
            </p:extLst>
          </p:nvPr>
        </p:nvGraphicFramePr>
        <p:xfrm>
          <a:off x="6218555" y="1845734"/>
          <a:ext cx="4937125" cy="402272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1" name="Content Placeholder 2"/>
          <p:cNvGraphicFramePr>
            <a:graphicFrameLocks/>
          </p:cNvGraphicFramePr>
          <p:nvPr>
            <p:extLst>
              <p:ext uri="{D42A27DB-BD31-4B8C-83A1-F6EECF244321}">
                <p14:modId xmlns:p14="http://schemas.microsoft.com/office/powerpoint/2010/main" val="487664864"/>
              </p:ext>
            </p:extLst>
          </p:nvPr>
        </p:nvGraphicFramePr>
        <p:xfrm>
          <a:off x="6096001" y="1862505"/>
          <a:ext cx="5059680" cy="428859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7" name="TextBox 6">
            <a:extLst>
              <a:ext uri="{FF2B5EF4-FFF2-40B4-BE49-F238E27FC236}">
                <a16:creationId xmlns:a16="http://schemas.microsoft.com/office/drawing/2014/main" id="{DB8DFC4F-9AE8-8C8A-6B32-CCB438914088}"/>
              </a:ext>
            </a:extLst>
          </p:cNvPr>
          <p:cNvSpPr txBox="1"/>
          <p:nvPr/>
        </p:nvSpPr>
        <p:spPr>
          <a:xfrm>
            <a:off x="2831592" y="350205"/>
            <a:ext cx="6217920" cy="757130"/>
          </a:xfrm>
          <a:prstGeom prst="rect">
            <a:avLst/>
          </a:prstGeom>
          <a:noFill/>
        </p:spPr>
        <p:txBody>
          <a:bodyPr wrap="square">
            <a:spAutoFit/>
          </a:bodyPr>
          <a:lstStyle/>
          <a:p>
            <a:pPr algn="r">
              <a:lnSpc>
                <a:spcPct val="90000"/>
              </a:lnSpc>
              <a:spcBef>
                <a:spcPct val="0"/>
              </a:spcBef>
            </a:pPr>
            <a:r>
              <a:rPr lang="en-US" sz="4800" b="1" cap="all" dirty="0">
                <a:solidFill>
                  <a:srgbClr val="3953A4"/>
                </a:solidFill>
                <a:latin typeface="Oswald" panose="00000500000000000000" pitchFamily="2" charset="-52"/>
                <a:ea typeface="+mj-ea"/>
                <a:cs typeface="+mj-cs"/>
              </a:rPr>
              <a:t>Consulting services</a:t>
            </a:r>
          </a:p>
        </p:txBody>
      </p:sp>
    </p:spTree>
    <p:extLst>
      <p:ext uri="{BB962C8B-B14F-4D97-AF65-F5344CB8AC3E}">
        <p14:creationId xmlns:p14="http://schemas.microsoft.com/office/powerpoint/2010/main" val="280437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grpId="0" nodeType="clickEffect">
                                  <p:stCondLst>
                                    <p:cond delay="0"/>
                                  </p:stCondLst>
                                  <p:childTnLst>
                                    <p:anim calcmode="lin" valueType="num">
                                      <p:cBhvr additive="base">
                                        <p:cTn id="6" dur="500"/>
                                        <p:tgtEl>
                                          <p:spTgt spid="3">
                                            <p:graphicEl>
                                              <a:dgm id="{7CB9D81F-4662-46F4-9AC2-5EB8EA3288DD}"/>
                                            </p:graphicEl>
                                          </p:spTgt>
                                        </p:tgtEl>
                                        <p:attrNameLst>
                                          <p:attrName>ppt_x</p:attrName>
                                        </p:attrNameLst>
                                      </p:cBhvr>
                                      <p:tavLst>
                                        <p:tav tm="0">
                                          <p:val>
                                            <p:strVal val="ppt_x"/>
                                          </p:val>
                                        </p:tav>
                                        <p:tav tm="100000">
                                          <p:val>
                                            <p:strVal val="0-ppt_w/2"/>
                                          </p:val>
                                        </p:tav>
                                      </p:tavLst>
                                    </p:anim>
                                    <p:anim calcmode="lin" valueType="num">
                                      <p:cBhvr additive="base">
                                        <p:cTn id="7" dur="500"/>
                                        <p:tgtEl>
                                          <p:spTgt spid="3">
                                            <p:graphicEl>
                                              <a:dgm id="{7CB9D81F-4662-46F4-9AC2-5EB8EA3288DD}"/>
                                            </p:graphicEl>
                                          </p:spTgt>
                                        </p:tgtEl>
                                        <p:attrNameLst>
                                          <p:attrName>ppt_y</p:attrName>
                                        </p:attrNameLst>
                                      </p:cBhvr>
                                      <p:tavLst>
                                        <p:tav tm="0">
                                          <p:val>
                                            <p:strVal val="ppt_y"/>
                                          </p:val>
                                        </p:tav>
                                        <p:tav tm="100000">
                                          <p:val>
                                            <p:strVal val="ppt_y"/>
                                          </p:val>
                                        </p:tav>
                                      </p:tavLst>
                                    </p:anim>
                                    <p:set>
                                      <p:cBhvr>
                                        <p:cTn id="8" dur="1" fill="hold">
                                          <p:stCondLst>
                                            <p:cond delay="499"/>
                                          </p:stCondLst>
                                        </p:cTn>
                                        <p:tgtEl>
                                          <p:spTgt spid="3">
                                            <p:graphicEl>
                                              <a:dgm id="{7CB9D81F-4662-46F4-9AC2-5EB8EA3288DD}"/>
                                            </p:graphicEl>
                                          </p:spTgt>
                                        </p:tgtEl>
                                        <p:attrNameLst>
                                          <p:attrName>style.visibility</p:attrName>
                                        </p:attrNameLst>
                                      </p:cBhvr>
                                      <p:to>
                                        <p:strVal val="hidden"/>
                                      </p:to>
                                    </p:set>
                                  </p:childTnLst>
                                </p:cTn>
                              </p:par>
                              <p:par>
                                <p:cTn id="9" presetID="2" presetClass="entr" presetSubtype="2" fill="hold" grpId="0" nodeType="withEffect">
                                  <p:stCondLst>
                                    <p:cond delay="0"/>
                                  </p:stCondLst>
                                  <p:childTnLst>
                                    <p:set>
                                      <p:cBhvr>
                                        <p:cTn id="10" dur="1" fill="hold">
                                          <p:stCondLst>
                                            <p:cond delay="0"/>
                                          </p:stCondLst>
                                        </p:cTn>
                                        <p:tgtEl>
                                          <p:spTgt spid="9">
                                            <p:graphicEl>
                                              <a:dgm id="{7CB9D81F-4662-46F4-9AC2-5EB8EA3288DD}"/>
                                            </p:graphicEl>
                                          </p:spTgt>
                                        </p:tgtEl>
                                        <p:attrNameLst>
                                          <p:attrName>style.visibility</p:attrName>
                                        </p:attrNameLst>
                                      </p:cBhvr>
                                      <p:to>
                                        <p:strVal val="visible"/>
                                      </p:to>
                                    </p:set>
                                    <p:anim calcmode="lin" valueType="num">
                                      <p:cBhvr additive="base">
                                        <p:cTn id="11" dur="500" fill="hold"/>
                                        <p:tgtEl>
                                          <p:spTgt spid="9">
                                            <p:graphicEl>
                                              <a:dgm id="{7CB9D81F-4662-46F4-9AC2-5EB8EA3288DD}"/>
                                            </p:graphic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
                                            <p:graphicEl>
                                              <a:dgm id="{7CB9D81F-4662-46F4-9AC2-5EB8EA3288DD}"/>
                                            </p:graphic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8" fill="hold" grpId="1" nodeType="clickEffect">
                                  <p:stCondLst>
                                    <p:cond delay="0"/>
                                  </p:stCondLst>
                                  <p:childTnLst>
                                    <p:anim calcmode="lin" valueType="num">
                                      <p:cBhvr additive="base">
                                        <p:cTn id="16" dur="500"/>
                                        <p:tgtEl>
                                          <p:spTgt spid="9">
                                            <p:graphicEl>
                                              <a:dgm id="{7CB9D81F-4662-46F4-9AC2-5EB8EA3288DD}"/>
                                            </p:graphicEl>
                                          </p:spTgt>
                                        </p:tgtEl>
                                        <p:attrNameLst>
                                          <p:attrName>ppt_x</p:attrName>
                                        </p:attrNameLst>
                                      </p:cBhvr>
                                      <p:tavLst>
                                        <p:tav tm="0">
                                          <p:val>
                                            <p:strVal val="ppt_x"/>
                                          </p:val>
                                        </p:tav>
                                        <p:tav tm="100000">
                                          <p:val>
                                            <p:strVal val="0-ppt_w/2"/>
                                          </p:val>
                                        </p:tav>
                                      </p:tavLst>
                                    </p:anim>
                                    <p:anim calcmode="lin" valueType="num">
                                      <p:cBhvr additive="base">
                                        <p:cTn id="17" dur="500"/>
                                        <p:tgtEl>
                                          <p:spTgt spid="9">
                                            <p:graphicEl>
                                              <a:dgm id="{7CB9D81F-4662-46F4-9AC2-5EB8EA3288DD}"/>
                                            </p:graphicEl>
                                          </p:spTgt>
                                        </p:tgtEl>
                                        <p:attrNameLst>
                                          <p:attrName>ppt_y</p:attrName>
                                        </p:attrNameLst>
                                      </p:cBhvr>
                                      <p:tavLst>
                                        <p:tav tm="0">
                                          <p:val>
                                            <p:strVal val="ppt_y"/>
                                          </p:val>
                                        </p:tav>
                                        <p:tav tm="100000">
                                          <p:val>
                                            <p:strVal val="ppt_y"/>
                                          </p:val>
                                        </p:tav>
                                      </p:tavLst>
                                    </p:anim>
                                    <p:set>
                                      <p:cBhvr>
                                        <p:cTn id="18" dur="1" fill="hold">
                                          <p:stCondLst>
                                            <p:cond delay="499"/>
                                          </p:stCondLst>
                                        </p:cTn>
                                        <p:tgtEl>
                                          <p:spTgt spid="9">
                                            <p:graphicEl>
                                              <a:dgm id="{7CB9D81F-4662-46F4-9AC2-5EB8EA3288DD}"/>
                                            </p:graphicEl>
                                          </p:spTgt>
                                        </p:tgtEl>
                                        <p:attrNameLst>
                                          <p:attrName>style.visibility</p:attrName>
                                        </p:attrNameLst>
                                      </p:cBhvr>
                                      <p:to>
                                        <p:strVal val="hidden"/>
                                      </p:to>
                                    </p:set>
                                  </p:childTnLst>
                                </p:cTn>
                              </p:par>
                              <p:par>
                                <p:cTn id="19" presetID="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grpId="1" nodeType="clickEffect">
                                  <p:stCondLst>
                                    <p:cond delay="0"/>
                                  </p:stCondLst>
                                  <p:childTnLst>
                                    <p:anim calcmode="lin" valueType="num">
                                      <p:cBhvr additive="base">
                                        <p:cTn id="26" dur="500"/>
                                        <p:tgtEl>
                                          <p:spTgt spid="11"/>
                                        </p:tgtEl>
                                        <p:attrNameLst>
                                          <p:attrName>ppt_x</p:attrName>
                                        </p:attrNameLst>
                                      </p:cBhvr>
                                      <p:tavLst>
                                        <p:tav tm="0">
                                          <p:val>
                                            <p:strVal val="ppt_x"/>
                                          </p:val>
                                        </p:tav>
                                        <p:tav tm="100000">
                                          <p:val>
                                            <p:strVal val="0-ppt_w/2"/>
                                          </p:val>
                                        </p:tav>
                                      </p:tavLst>
                                    </p:anim>
                                    <p:anim calcmode="lin" valueType="num">
                                      <p:cBhvr additive="base">
                                        <p:cTn id="27" dur="500"/>
                                        <p:tgtEl>
                                          <p:spTgt spid="11"/>
                                        </p:tgtEl>
                                        <p:attrNameLst>
                                          <p:attrName>ppt_y</p:attrName>
                                        </p:attrNameLst>
                                      </p:cBhvr>
                                      <p:tavLst>
                                        <p:tav tm="0">
                                          <p:val>
                                            <p:strVal val="ppt_y"/>
                                          </p:val>
                                        </p:tav>
                                        <p:tav tm="100000">
                                          <p:val>
                                            <p:strVal val="ppt_y"/>
                                          </p:val>
                                        </p:tav>
                                      </p:tavLst>
                                    </p:anim>
                                    <p:set>
                                      <p:cBhvr>
                                        <p:cTn id="28" dur="1" fill="hold">
                                          <p:stCondLst>
                                            <p:cond delay="499"/>
                                          </p:stCondLst>
                                        </p:cTn>
                                        <p:tgtEl>
                                          <p:spTgt spid="11"/>
                                        </p:tgtEl>
                                        <p:attrNameLst>
                                          <p:attrName>style.visibility</p:attrName>
                                        </p:attrNameLst>
                                      </p:cBhvr>
                                      <p:to>
                                        <p:strVal val="hidden"/>
                                      </p:to>
                                    </p:set>
                                  </p:childTnLst>
                                </p:cTn>
                              </p:par>
                              <p:par>
                                <p:cTn id="29" presetID="2" presetClass="entr" presetSubtype="2" fill="hold" grpId="0" nodeType="withEffect">
                                  <p:stCondLst>
                                    <p:cond delay="0"/>
                                  </p:stCondLst>
                                  <p:childTnLst>
                                    <p:set>
                                      <p:cBhvr>
                                        <p:cTn id="30" dur="1" fill="hold">
                                          <p:stCondLst>
                                            <p:cond delay="0"/>
                                          </p:stCondLst>
                                        </p:cTn>
                                        <p:tgtEl>
                                          <p:spTgt spid="10">
                                            <p:graphicEl>
                                              <a:dgm id="{7CB9D81F-4662-46F4-9AC2-5EB8EA3288DD}"/>
                                            </p:graphicEl>
                                          </p:spTgt>
                                        </p:tgtEl>
                                        <p:attrNameLst>
                                          <p:attrName>style.visibility</p:attrName>
                                        </p:attrNameLst>
                                      </p:cBhvr>
                                      <p:to>
                                        <p:strVal val="visible"/>
                                      </p:to>
                                    </p:set>
                                    <p:anim calcmode="lin" valueType="num">
                                      <p:cBhvr additive="base">
                                        <p:cTn id="31" dur="500" fill="hold"/>
                                        <p:tgtEl>
                                          <p:spTgt spid="10">
                                            <p:graphicEl>
                                              <a:dgm id="{7CB9D81F-4662-46F4-9AC2-5EB8EA3288DD}"/>
                                            </p:graphic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
                                            <p:graphicEl>
                                              <a:dgm id="{7CB9D81F-4662-46F4-9AC2-5EB8EA3288DD}"/>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9" grpId="0">
        <p:bldSub>
          <a:bldDgm bld="one"/>
        </p:bldSub>
      </p:bldGraphic>
      <p:bldGraphic spid="9" grpId="1">
        <p:bldSub>
          <a:bldDgm bld="one"/>
        </p:bldSub>
      </p:bldGraphic>
      <p:bldGraphic spid="10" grpId="0">
        <p:bldSub>
          <a:bldDgm bld="one"/>
        </p:bldSub>
      </p:bldGraphic>
      <p:bldGraphic spid="11" grpId="0">
        <p:bldAsOne/>
      </p:bldGraphic>
      <p:bldGraphic spid="11" grpId="1">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9DF1B1-501C-45F4-BE30-7722AD64FFFC}"/>
              </a:ext>
            </a:extLst>
          </p:cNvPr>
          <p:cNvSpPr txBox="1"/>
          <p:nvPr/>
        </p:nvSpPr>
        <p:spPr>
          <a:xfrm>
            <a:off x="1" y="0"/>
            <a:ext cx="12191999" cy="646331"/>
          </a:xfrm>
          <a:prstGeom prst="rect">
            <a:avLst/>
          </a:prstGeom>
          <a:solidFill>
            <a:schemeClr val="accent1">
              <a:lumMod val="20000"/>
              <a:lumOff val="80000"/>
            </a:schemeClr>
          </a:solidFill>
        </p:spPr>
        <p:txBody>
          <a:bodyPr wrap="square" rtlCol="0">
            <a:spAutoFit/>
          </a:bodyPr>
          <a:lstStyle/>
          <a:p>
            <a:pPr algn="ctr"/>
            <a:r>
              <a:rPr lang="en-US" sz="3600" b="1" dirty="0"/>
              <a:t>          </a:t>
            </a:r>
            <a:r>
              <a:rPr lang="en-US" sz="3600" b="1" dirty="0">
                <a:solidFill>
                  <a:srgbClr val="3953A4"/>
                </a:solidFill>
              </a:rPr>
              <a:t>BATTERY ENERGY STORAGE SYSTEMS</a:t>
            </a:r>
          </a:p>
        </p:txBody>
      </p:sp>
      <p:sp>
        <p:nvSpPr>
          <p:cNvPr id="3" name="TextBox 2">
            <a:extLst>
              <a:ext uri="{FF2B5EF4-FFF2-40B4-BE49-F238E27FC236}">
                <a16:creationId xmlns:a16="http://schemas.microsoft.com/office/drawing/2014/main" id="{62D7954D-70E7-4EAF-975B-74859491B10F}"/>
              </a:ext>
            </a:extLst>
          </p:cNvPr>
          <p:cNvSpPr txBox="1"/>
          <p:nvPr/>
        </p:nvSpPr>
        <p:spPr>
          <a:xfrm>
            <a:off x="499873" y="1293154"/>
            <a:ext cx="5440680" cy="738664"/>
          </a:xfrm>
          <a:prstGeom prst="rect">
            <a:avLst/>
          </a:prstGeom>
          <a:solidFill>
            <a:schemeClr val="accent1">
              <a:lumMod val="20000"/>
              <a:lumOff val="80000"/>
            </a:schemeClr>
          </a:solidFill>
        </p:spPr>
        <p:txBody>
          <a:bodyPr wrap="square" rtlCol="0">
            <a:spAutoFit/>
          </a:bodyPr>
          <a:lstStyle/>
          <a:p>
            <a:r>
              <a:rPr lang="en-US" sz="1400" dirty="0">
                <a:solidFill>
                  <a:schemeClr val="bg2">
                    <a:lumMod val="25000"/>
                  </a:schemeClr>
                </a:solidFill>
                <a:effectLst/>
                <a:latin typeface="Oswald" panose="00000500000000000000" pitchFamily="2" charset="0"/>
                <a:ea typeface="Calibri" panose="020F0502020204030204" pitchFamily="34" charset="0"/>
              </a:rPr>
              <a:t>FERO INVEST offers </a:t>
            </a:r>
            <a:r>
              <a:rPr lang="en-US" sz="1400" b="1" dirty="0">
                <a:solidFill>
                  <a:srgbClr val="3953A4"/>
                </a:solidFill>
                <a:effectLst/>
                <a:latin typeface="Oswald" panose="00000500000000000000" pitchFamily="2" charset="0"/>
                <a:ea typeface="Calibri" panose="020F0502020204030204" pitchFamily="34" charset="0"/>
              </a:rPr>
              <a:t>turn-key solution for lithium battery energy storage systems</a:t>
            </a:r>
            <a:r>
              <a:rPr lang="en-US" sz="1400" b="1" dirty="0">
                <a:solidFill>
                  <a:schemeClr val="bg2">
                    <a:lumMod val="25000"/>
                  </a:schemeClr>
                </a:solidFill>
                <a:effectLst/>
                <a:latin typeface="Oswald" panose="00000500000000000000" pitchFamily="2" charset="0"/>
                <a:ea typeface="Calibri" panose="020F0502020204030204" pitchFamily="34" charset="0"/>
              </a:rPr>
              <a:t>. </a:t>
            </a:r>
            <a:r>
              <a:rPr lang="en-US" sz="1400" dirty="0">
                <a:solidFill>
                  <a:schemeClr val="bg2">
                    <a:lumMod val="25000"/>
                  </a:schemeClr>
                </a:solidFill>
                <a:effectLst/>
                <a:latin typeface="Oswald" panose="00000500000000000000" pitchFamily="2" charset="0"/>
                <a:ea typeface="Calibri" panose="020F0502020204030204" pitchFamily="34" charset="0"/>
              </a:rPr>
              <a:t>We have solutions for households, commercial buildings, industry, and large-scale (utility) batteries. </a:t>
            </a:r>
          </a:p>
        </p:txBody>
      </p:sp>
      <p:sp>
        <p:nvSpPr>
          <p:cNvPr id="15" name="TextBox 14">
            <a:extLst>
              <a:ext uri="{FF2B5EF4-FFF2-40B4-BE49-F238E27FC236}">
                <a16:creationId xmlns:a16="http://schemas.microsoft.com/office/drawing/2014/main" id="{5EA871A3-7C86-4DDB-96FE-6C629FF692B9}"/>
              </a:ext>
            </a:extLst>
          </p:cNvPr>
          <p:cNvSpPr txBox="1"/>
          <p:nvPr/>
        </p:nvSpPr>
        <p:spPr>
          <a:xfrm>
            <a:off x="6251448" y="1294793"/>
            <a:ext cx="5129784" cy="523220"/>
          </a:xfrm>
          <a:prstGeom prst="rect">
            <a:avLst/>
          </a:prstGeom>
          <a:solidFill>
            <a:schemeClr val="accent1">
              <a:lumMod val="20000"/>
              <a:lumOff val="80000"/>
            </a:schemeClr>
          </a:solidFill>
        </p:spPr>
        <p:txBody>
          <a:bodyPr wrap="square" rtlCol="0">
            <a:spAutoFit/>
          </a:bodyPr>
          <a:lstStyle/>
          <a:p>
            <a:r>
              <a:rPr lang="en-US" sz="1400" dirty="0">
                <a:solidFill>
                  <a:schemeClr val="bg2">
                    <a:lumMod val="25000"/>
                  </a:schemeClr>
                </a:solidFill>
                <a:effectLst/>
                <a:latin typeface="Oswald" panose="00000500000000000000" pitchFamily="2" charset="0"/>
                <a:ea typeface="Calibri" panose="020F0502020204030204" pitchFamily="34" charset="0"/>
              </a:rPr>
              <a:t>We cooperate with </a:t>
            </a:r>
            <a:r>
              <a:rPr lang="en-US" sz="1400" b="1" dirty="0">
                <a:solidFill>
                  <a:srgbClr val="3953A4"/>
                </a:solidFill>
                <a:effectLst/>
                <a:latin typeface="Oswald" panose="00000500000000000000" pitchFamily="2" charset="0"/>
                <a:ea typeface="Calibri" panose="020F0502020204030204" pitchFamily="34" charset="0"/>
              </a:rPr>
              <a:t>Tier 1 producers </a:t>
            </a:r>
            <a:r>
              <a:rPr lang="en-US" sz="1400" dirty="0">
                <a:solidFill>
                  <a:schemeClr val="bg2">
                    <a:lumMod val="25000"/>
                  </a:schemeClr>
                </a:solidFill>
                <a:effectLst/>
                <a:latin typeface="Oswald" panose="00000500000000000000" pitchFamily="2" charset="0"/>
                <a:ea typeface="Calibri" panose="020F0502020204030204" pitchFamily="34" charset="0"/>
              </a:rPr>
              <a:t>of batteries, such as WHES (Weiheng), Hithium and Kehua, ensuring the highest level of quality and performance.</a:t>
            </a:r>
            <a:endParaRPr lang="en-US" sz="1400" dirty="0">
              <a:solidFill>
                <a:schemeClr val="bg2">
                  <a:lumMod val="25000"/>
                </a:schemeClr>
              </a:solidFill>
            </a:endParaRPr>
          </a:p>
        </p:txBody>
      </p:sp>
      <p:pic>
        <p:nvPicPr>
          <p:cNvPr id="1026" name="Picture 2" descr="WHES Australia (eCactus) | LinkedIn">
            <a:extLst>
              <a:ext uri="{FF2B5EF4-FFF2-40B4-BE49-F238E27FC236}">
                <a16:creationId xmlns:a16="http://schemas.microsoft.com/office/drawing/2014/main" id="{A4E0C111-DA1F-C40B-623C-3B9D8470BED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3799" b="17482"/>
          <a:stretch>
            <a:fillRect/>
          </a:stretch>
        </p:blipFill>
        <p:spPr bwMode="auto">
          <a:xfrm>
            <a:off x="2054352" y="2340864"/>
            <a:ext cx="1418844" cy="8545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gave-TH 5-13kW / 9.98-29.9kWh Residential Three-Phase All-In-One Energy  Storage System - WHES (Weiheng Energy Storage)">
            <a:extLst>
              <a:ext uri="{FF2B5EF4-FFF2-40B4-BE49-F238E27FC236}">
                <a16:creationId xmlns:a16="http://schemas.microsoft.com/office/drawing/2014/main" id="{F16D71C3-4D28-B9A9-FA2D-F11C423E2F5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5278" y="3155961"/>
            <a:ext cx="3020395" cy="30203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ithium - Solarplaza Network">
            <a:extLst>
              <a:ext uri="{FF2B5EF4-FFF2-40B4-BE49-F238E27FC236}">
                <a16:creationId xmlns:a16="http://schemas.microsoft.com/office/drawing/2014/main" id="{969CC542-E9DE-012B-E2C8-BFCD93E2EF7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28688" y="2185416"/>
            <a:ext cx="1716453" cy="10298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hua Tech - Energy Storage Summit Central and Eastern Europe">
            <a:extLst>
              <a:ext uri="{FF2B5EF4-FFF2-40B4-BE49-F238E27FC236}">
                <a16:creationId xmlns:a16="http://schemas.microsoft.com/office/drawing/2014/main" id="{1AA3E61B-850C-05DE-1E94-A79B5827F67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671304" y="2340864"/>
            <a:ext cx="1898904" cy="63420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Xiamen Kehua Digital Energy Tech CO., Ltd | Solar Components | China">
            <a:extLst>
              <a:ext uri="{FF2B5EF4-FFF2-40B4-BE49-F238E27FC236}">
                <a16:creationId xmlns:a16="http://schemas.microsoft.com/office/drawing/2014/main" id="{6066E59A-9046-B9BB-3CE3-F7FE9902999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515856" y="3584448"/>
            <a:ext cx="2258024" cy="225802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roducts-Hithium">
            <a:extLst>
              <a:ext uri="{FF2B5EF4-FFF2-40B4-BE49-F238E27FC236}">
                <a16:creationId xmlns:a16="http://schemas.microsoft.com/office/drawing/2014/main" id="{3A8CA108-9242-55E4-B428-AE03C1D305D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40552" y="3273552"/>
            <a:ext cx="3597223" cy="23993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AB9930-1890-B09A-81EC-18A208765466}"/>
              </a:ext>
            </a:extLst>
          </p:cNvPr>
          <p:cNvSpPr txBox="1"/>
          <p:nvPr/>
        </p:nvSpPr>
        <p:spPr>
          <a:xfrm>
            <a:off x="3142488" y="6071616"/>
            <a:ext cx="1606783" cy="369332"/>
          </a:xfrm>
          <a:prstGeom prst="rect">
            <a:avLst/>
          </a:prstGeom>
          <a:noFill/>
        </p:spPr>
        <p:txBody>
          <a:bodyPr wrap="square">
            <a:spAutoFit/>
          </a:bodyPr>
          <a:lstStyle/>
          <a:p>
            <a:pPr algn="just"/>
            <a:r>
              <a:rPr lang="en-US" sz="1800" dirty="0">
                <a:effectLst/>
                <a:latin typeface="Oswald" panose="00000500000000000000" pitchFamily="2" charset="0"/>
                <a:ea typeface="Calibri" panose="020F0502020204030204" pitchFamily="34" charset="0"/>
              </a:rPr>
              <a:t>100kW/233kWh</a:t>
            </a:r>
          </a:p>
        </p:txBody>
      </p:sp>
      <p:sp>
        <p:nvSpPr>
          <p:cNvPr id="8" name="TextBox 7">
            <a:extLst>
              <a:ext uri="{FF2B5EF4-FFF2-40B4-BE49-F238E27FC236}">
                <a16:creationId xmlns:a16="http://schemas.microsoft.com/office/drawing/2014/main" id="{03F5E154-1271-5DDA-CB4C-9E9DB24E69FE}"/>
              </a:ext>
            </a:extLst>
          </p:cNvPr>
          <p:cNvSpPr txBox="1"/>
          <p:nvPr/>
        </p:nvSpPr>
        <p:spPr>
          <a:xfrm>
            <a:off x="499872" y="6071616"/>
            <a:ext cx="1876586" cy="369332"/>
          </a:xfrm>
          <a:prstGeom prst="rect">
            <a:avLst/>
          </a:prstGeom>
          <a:noFill/>
        </p:spPr>
        <p:txBody>
          <a:bodyPr wrap="square">
            <a:spAutoFit/>
          </a:bodyPr>
          <a:lstStyle/>
          <a:p>
            <a:pPr algn="just"/>
            <a:r>
              <a:rPr lang="en-US" dirty="0">
                <a:latin typeface="Oswald" panose="00000500000000000000" pitchFamily="2" charset="0"/>
                <a:ea typeface="Calibri" panose="020F0502020204030204" pitchFamily="34" charset="0"/>
              </a:rPr>
              <a:t>6-10</a:t>
            </a:r>
            <a:r>
              <a:rPr lang="en-US" sz="1800" dirty="0">
                <a:effectLst/>
                <a:latin typeface="Oswald" panose="00000500000000000000" pitchFamily="2" charset="0"/>
                <a:ea typeface="Calibri" panose="020F0502020204030204" pitchFamily="34" charset="0"/>
              </a:rPr>
              <a:t>kW/10-30kWh</a:t>
            </a:r>
          </a:p>
        </p:txBody>
      </p:sp>
      <p:sp>
        <p:nvSpPr>
          <p:cNvPr id="11" name="TextBox 10">
            <a:extLst>
              <a:ext uri="{FF2B5EF4-FFF2-40B4-BE49-F238E27FC236}">
                <a16:creationId xmlns:a16="http://schemas.microsoft.com/office/drawing/2014/main" id="{67491566-9FCE-8320-6512-46794BA64179}"/>
              </a:ext>
            </a:extLst>
          </p:cNvPr>
          <p:cNvSpPr txBox="1"/>
          <p:nvPr/>
        </p:nvSpPr>
        <p:spPr>
          <a:xfrm>
            <a:off x="8272272" y="6071616"/>
            <a:ext cx="2008736" cy="369332"/>
          </a:xfrm>
          <a:prstGeom prst="rect">
            <a:avLst/>
          </a:prstGeom>
          <a:noFill/>
        </p:spPr>
        <p:txBody>
          <a:bodyPr wrap="square">
            <a:spAutoFit/>
          </a:bodyPr>
          <a:lstStyle/>
          <a:p>
            <a:pPr algn="just"/>
            <a:r>
              <a:rPr lang="en-US" dirty="0">
                <a:latin typeface="Oswald" panose="00000500000000000000" pitchFamily="2" charset="0"/>
                <a:ea typeface="Calibri" panose="020F0502020204030204" pitchFamily="34" charset="0"/>
              </a:rPr>
              <a:t>1,25-2,5MW/4-5MWh</a:t>
            </a:r>
            <a:endParaRPr lang="en-US" sz="1800" dirty="0">
              <a:effectLst/>
              <a:latin typeface="Oswald" panose="00000500000000000000" pitchFamily="2" charset="0"/>
              <a:ea typeface="Calibri" panose="020F0502020204030204" pitchFamily="34" charset="0"/>
            </a:endParaRPr>
          </a:p>
        </p:txBody>
      </p:sp>
      <p:pic>
        <p:nvPicPr>
          <p:cNvPr id="1038" name="Picture 14" descr="Weiheng TIANWU-AIO All-In-One 100kW PCS &amp; 233kWh Battery System + Cont – AI  Energy Shop">
            <a:extLst>
              <a:ext uri="{FF2B5EF4-FFF2-40B4-BE49-F238E27FC236}">
                <a16:creationId xmlns:a16="http://schemas.microsoft.com/office/drawing/2014/main" id="{9F164242-9A6D-D915-701C-8D5D6EBB8F84}"/>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87040" y="3584448"/>
            <a:ext cx="1931698" cy="239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790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a:extLst>
            <a:ext uri="{FF2B5EF4-FFF2-40B4-BE49-F238E27FC236}">
              <a16:creationId xmlns:a16="http://schemas.microsoft.com/office/drawing/2014/main" id="{8A26BA87-69EA-FDF5-AA7A-2FCDE54380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8E95A8-B1B6-FA85-2193-5C4C0A601E75}"/>
              </a:ext>
            </a:extLst>
          </p:cNvPr>
          <p:cNvSpPr txBox="1"/>
          <p:nvPr/>
        </p:nvSpPr>
        <p:spPr>
          <a:xfrm>
            <a:off x="499872" y="1097280"/>
            <a:ext cx="5891151" cy="1169551"/>
          </a:xfrm>
          <a:prstGeom prst="rect">
            <a:avLst/>
          </a:prstGeom>
          <a:solidFill>
            <a:schemeClr val="accent1">
              <a:lumMod val="20000"/>
              <a:lumOff val="80000"/>
            </a:schemeClr>
          </a:solidFill>
        </p:spPr>
        <p:txBody>
          <a:bodyPr wrap="square" rtlCol="0">
            <a:spAutoFit/>
          </a:bodyPr>
          <a:lstStyle/>
          <a:p>
            <a:r>
              <a:rPr lang="en-US" sz="1400" dirty="0">
                <a:solidFill>
                  <a:schemeClr val="bg2">
                    <a:lumMod val="25000"/>
                  </a:schemeClr>
                </a:solidFill>
                <a:effectLst/>
                <a:latin typeface="Oswald" panose="00000500000000000000" pitchFamily="2" charset="0"/>
                <a:ea typeface="Calibri" panose="020F0502020204030204" pitchFamily="34" charset="0"/>
              </a:rPr>
              <a:t>The most important parameter of any BESS is the quality of the battery module and the EMS. The quality of the battery module ensures safety and longevity of the system, while the EMS ensures stable operation. </a:t>
            </a:r>
            <a:r>
              <a:rPr lang="en-US" sz="1400" b="1" dirty="0">
                <a:solidFill>
                  <a:srgbClr val="3953A4"/>
                </a:solidFill>
                <a:effectLst/>
                <a:latin typeface="Oswald" panose="00000500000000000000" pitchFamily="2" charset="0"/>
                <a:ea typeface="Calibri" panose="020F0502020204030204" pitchFamily="34" charset="0"/>
              </a:rPr>
              <a:t>Without a fully developed EMS, confirmed to be fully compatible with both the battery module, BMS, and PCS manufacturer, the BESS will never work.</a:t>
            </a:r>
          </a:p>
        </p:txBody>
      </p:sp>
      <p:sp>
        <p:nvSpPr>
          <p:cNvPr id="15" name="TextBox 14">
            <a:extLst>
              <a:ext uri="{FF2B5EF4-FFF2-40B4-BE49-F238E27FC236}">
                <a16:creationId xmlns:a16="http://schemas.microsoft.com/office/drawing/2014/main" id="{ACF462BC-338D-97CE-F84B-2C212C1CF5E4}"/>
              </a:ext>
            </a:extLst>
          </p:cNvPr>
          <p:cNvSpPr txBox="1"/>
          <p:nvPr/>
        </p:nvSpPr>
        <p:spPr>
          <a:xfrm>
            <a:off x="4230624" y="2962656"/>
            <a:ext cx="1865376" cy="2893100"/>
          </a:xfrm>
          <a:prstGeom prst="rect">
            <a:avLst/>
          </a:prstGeom>
          <a:solidFill>
            <a:schemeClr val="accent1">
              <a:lumMod val="20000"/>
              <a:lumOff val="80000"/>
            </a:schemeClr>
          </a:solidFill>
        </p:spPr>
        <p:txBody>
          <a:bodyPr wrap="square" rtlCol="0">
            <a:spAutoFit/>
          </a:bodyPr>
          <a:lstStyle/>
          <a:p>
            <a:r>
              <a:rPr lang="en-US" sz="1400" dirty="0">
                <a:solidFill>
                  <a:schemeClr val="bg2">
                    <a:lumMod val="25000"/>
                  </a:schemeClr>
                </a:solidFill>
                <a:effectLst/>
                <a:latin typeface="Oswald" panose="00000500000000000000" pitchFamily="2" charset="0"/>
                <a:ea typeface="Calibri" panose="020F0502020204030204" pitchFamily="34" charset="0"/>
              </a:rPr>
              <a:t>We use </a:t>
            </a:r>
            <a:r>
              <a:rPr lang="en-US" sz="1400" b="1" dirty="0">
                <a:solidFill>
                  <a:srgbClr val="3953A4"/>
                </a:solidFill>
                <a:effectLst/>
                <a:latin typeface="Oswald" panose="00000500000000000000" pitchFamily="2" charset="0"/>
                <a:ea typeface="Calibri" panose="020F0502020204030204" pitchFamily="34" charset="0"/>
              </a:rPr>
              <a:t>WHES (Weiheng-Tech) Tianwu solution up to 11MWh, which comes integrated with a state-of-the-art EMS “PANGU OS”, fully compatible with the CATL battery modules installed inside</a:t>
            </a:r>
            <a:r>
              <a:rPr lang="en-US" sz="1400" dirty="0">
                <a:solidFill>
                  <a:srgbClr val="3953A4"/>
                </a:solidFill>
                <a:effectLst/>
                <a:latin typeface="Oswald" panose="00000500000000000000" pitchFamily="2" charset="0"/>
                <a:ea typeface="Calibri" panose="020F0502020204030204" pitchFamily="34" charset="0"/>
              </a:rPr>
              <a:t>. </a:t>
            </a:r>
            <a:r>
              <a:rPr lang="en-US" sz="1400" dirty="0">
                <a:solidFill>
                  <a:schemeClr val="bg2">
                    <a:lumMod val="25000"/>
                  </a:schemeClr>
                </a:solidFill>
                <a:effectLst/>
                <a:latin typeface="Oswald" panose="00000500000000000000" pitchFamily="2" charset="0"/>
                <a:ea typeface="Calibri" panose="020F0502020204030204" pitchFamily="34" charset="0"/>
              </a:rPr>
              <a:t>It supports web cloud viewing, mobile application.</a:t>
            </a:r>
            <a:endParaRPr lang="en-US" sz="1400" dirty="0">
              <a:solidFill>
                <a:schemeClr val="bg2">
                  <a:lumMod val="25000"/>
                </a:schemeClr>
              </a:solidFill>
            </a:endParaRPr>
          </a:p>
        </p:txBody>
      </p:sp>
      <p:pic>
        <p:nvPicPr>
          <p:cNvPr id="1026" name="Picture 2" descr="WHES Australia (eCactus) | LinkedIn">
            <a:extLst>
              <a:ext uri="{FF2B5EF4-FFF2-40B4-BE49-F238E27FC236}">
                <a16:creationId xmlns:a16="http://schemas.microsoft.com/office/drawing/2014/main" id="{0CBD845C-CBB1-98AA-67E3-425B4E1DA8F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9872" y="2651760"/>
            <a:ext cx="1418844" cy="14188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ithium - Solarplaza Network">
            <a:extLst>
              <a:ext uri="{FF2B5EF4-FFF2-40B4-BE49-F238E27FC236}">
                <a16:creationId xmlns:a16="http://schemas.microsoft.com/office/drawing/2014/main" id="{01C378F6-3A0A-7BF6-26BB-43A9EE10EC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8688" y="941832"/>
            <a:ext cx="1716453" cy="10298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ANGU OS - Apps on Google Play">
            <a:extLst>
              <a:ext uri="{FF2B5EF4-FFF2-40B4-BE49-F238E27FC236}">
                <a16:creationId xmlns:a16="http://schemas.microsoft.com/office/drawing/2014/main" id="{8DCCDC2B-D6CE-C0D9-2EA2-D0A62CE3033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9872" y="4361688"/>
            <a:ext cx="1418844" cy="14188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Products-Hithium">
            <a:extLst>
              <a:ext uri="{FF2B5EF4-FFF2-40B4-BE49-F238E27FC236}">
                <a16:creationId xmlns:a16="http://schemas.microsoft.com/office/drawing/2014/main" id="{ED1A29B5-D6C8-7DC0-4974-7D0FFF4803B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95032" y="1563624"/>
            <a:ext cx="3597223" cy="23993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CF7F566-9E88-F20A-8F8B-05DCB0201B08}"/>
              </a:ext>
            </a:extLst>
          </p:cNvPr>
          <p:cNvSpPr txBox="1"/>
          <p:nvPr/>
        </p:nvSpPr>
        <p:spPr>
          <a:xfrm>
            <a:off x="8894064" y="4206240"/>
            <a:ext cx="3108960" cy="2246769"/>
          </a:xfrm>
          <a:prstGeom prst="rect">
            <a:avLst/>
          </a:prstGeom>
          <a:solidFill>
            <a:schemeClr val="accent1">
              <a:lumMod val="20000"/>
              <a:lumOff val="80000"/>
            </a:schemeClr>
          </a:solidFill>
        </p:spPr>
        <p:txBody>
          <a:bodyPr wrap="square" rtlCol="0">
            <a:spAutoFit/>
          </a:bodyPr>
          <a:lstStyle/>
          <a:p>
            <a:r>
              <a:rPr lang="en-US" sz="1400" b="1" dirty="0">
                <a:solidFill>
                  <a:srgbClr val="3953A4"/>
                </a:solidFill>
                <a:effectLst/>
                <a:latin typeface="Oswald" panose="00000500000000000000" pitchFamily="2" charset="0"/>
                <a:ea typeface="Calibri" panose="020F0502020204030204" pitchFamily="34" charset="0"/>
              </a:rPr>
              <a:t>For larger projects, we use Hithium + Kehua Container Battery Energy Storage System. We use </a:t>
            </a:r>
            <a:r>
              <a:rPr lang="en-US" sz="1400" b="1" dirty="0" err="1">
                <a:solidFill>
                  <a:srgbClr val="3953A4"/>
                </a:solidFill>
                <a:effectLst/>
                <a:latin typeface="Oswald" panose="00000500000000000000" pitchFamily="2" charset="0"/>
                <a:ea typeface="Calibri" panose="020F0502020204030204" pitchFamily="34" charset="0"/>
              </a:rPr>
              <a:t>SolarPro’s</a:t>
            </a:r>
            <a:r>
              <a:rPr lang="en-US" sz="1400" b="1" dirty="0">
                <a:solidFill>
                  <a:srgbClr val="3953A4"/>
                </a:solidFill>
                <a:effectLst/>
                <a:latin typeface="Oswald" panose="00000500000000000000" pitchFamily="2" charset="0"/>
                <a:ea typeface="Calibri" panose="020F0502020204030204" pitchFamily="34" charset="0"/>
              </a:rPr>
              <a:t> SCADA/EMS solution which </a:t>
            </a:r>
            <a:r>
              <a:rPr lang="en-US" sz="1400" b="1" dirty="0">
                <a:solidFill>
                  <a:srgbClr val="3953A4"/>
                </a:solidFill>
                <a:latin typeface="Oswald" panose="00000500000000000000" pitchFamily="2" charset="0"/>
                <a:ea typeface="Calibri" panose="020F0502020204030204" pitchFamily="34" charset="0"/>
              </a:rPr>
              <a:t>has been used for many years in more than 1GWh installed BESS worldwide, using exactly the same Hithium + Kehua configuration</a:t>
            </a:r>
            <a:r>
              <a:rPr lang="en-US" sz="1400" b="1" dirty="0">
                <a:solidFill>
                  <a:schemeClr val="bg2">
                    <a:lumMod val="25000"/>
                  </a:schemeClr>
                </a:solidFill>
                <a:latin typeface="Oswald" panose="00000500000000000000" pitchFamily="2" charset="0"/>
                <a:ea typeface="Calibri" panose="020F0502020204030204" pitchFamily="34" charset="0"/>
              </a:rPr>
              <a:t>.</a:t>
            </a:r>
            <a:r>
              <a:rPr lang="en-US" sz="1400" dirty="0">
                <a:solidFill>
                  <a:schemeClr val="bg2">
                    <a:lumMod val="25000"/>
                  </a:schemeClr>
                </a:solidFill>
                <a:latin typeface="Oswald" panose="00000500000000000000" pitchFamily="2" charset="0"/>
                <a:ea typeface="Calibri" panose="020F0502020204030204" pitchFamily="34" charset="0"/>
              </a:rPr>
              <a:t> </a:t>
            </a:r>
            <a:r>
              <a:rPr lang="en-US" sz="1400" dirty="0" err="1">
                <a:solidFill>
                  <a:schemeClr val="bg2">
                    <a:lumMod val="25000"/>
                  </a:schemeClr>
                </a:solidFill>
                <a:latin typeface="Oswald" panose="00000500000000000000" pitchFamily="2" charset="0"/>
                <a:ea typeface="Calibri" panose="020F0502020204030204" pitchFamily="34" charset="0"/>
              </a:rPr>
              <a:t>SolarPro</a:t>
            </a:r>
            <a:r>
              <a:rPr lang="en-US" sz="1400" dirty="0">
                <a:solidFill>
                  <a:schemeClr val="bg2">
                    <a:lumMod val="25000"/>
                  </a:schemeClr>
                </a:solidFill>
                <a:latin typeface="Oswald" panose="00000500000000000000" pitchFamily="2" charset="0"/>
                <a:ea typeface="Calibri" panose="020F0502020204030204" pitchFamily="34" charset="0"/>
              </a:rPr>
              <a:t> are our long-term partners, and one of the </a:t>
            </a:r>
            <a:r>
              <a:rPr lang="en-US" sz="1400" dirty="0">
                <a:solidFill>
                  <a:schemeClr val="bg2">
                    <a:lumMod val="25000"/>
                  </a:schemeClr>
                </a:solidFill>
                <a:effectLst/>
                <a:latin typeface="Oswald" panose="00000500000000000000" pitchFamily="2" charset="0"/>
                <a:ea typeface="Calibri" panose="020F0502020204030204" pitchFamily="34" charset="0"/>
              </a:rPr>
              <a:t>biggest European Integrators for BESS.</a:t>
            </a:r>
          </a:p>
        </p:txBody>
      </p:sp>
      <p:pic>
        <p:nvPicPr>
          <p:cNvPr id="10" name="Picture 8" descr="Kehua Tech - Energy Storage Summit Central and Eastern Europe">
            <a:extLst>
              <a:ext uri="{FF2B5EF4-FFF2-40B4-BE49-F238E27FC236}">
                <a16:creationId xmlns:a16="http://schemas.microsoft.com/office/drawing/2014/main" id="{CAAA8AEC-A4D7-95DD-DA0E-1060F3724E0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15856" y="1097280"/>
            <a:ext cx="1898904" cy="6342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3193741-C407-890A-5E09-D8EC4FB2E8D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51448" y="4206240"/>
            <a:ext cx="2553507" cy="2176272"/>
          </a:xfrm>
          <a:prstGeom prst="rect">
            <a:avLst/>
          </a:prstGeom>
        </p:spPr>
      </p:pic>
      <p:pic>
        <p:nvPicPr>
          <p:cNvPr id="2054" name="Picture 6" descr="Weiheng TIANWU-AIO All-In-One 100kW PCS &amp; 233kWh Battery System + Cont – AI  Energy Shop">
            <a:extLst>
              <a:ext uri="{FF2B5EF4-FFF2-40B4-BE49-F238E27FC236}">
                <a16:creationId xmlns:a16="http://schemas.microsoft.com/office/drawing/2014/main" id="{5EEF30F0-87E8-F696-13A0-65853C055A4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054352" y="2496312"/>
            <a:ext cx="2020824" cy="34198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EFAC5AA-550C-EE0D-7297-BC37B0203914}"/>
              </a:ext>
            </a:extLst>
          </p:cNvPr>
          <p:cNvSpPr/>
          <p:nvPr/>
        </p:nvSpPr>
        <p:spPr>
          <a:xfrm>
            <a:off x="0" y="-6070"/>
            <a:ext cx="12192000" cy="94790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AB17D1-5D0B-D76D-DAE9-09BD9589DB6C}"/>
              </a:ext>
            </a:extLst>
          </p:cNvPr>
          <p:cNvSpPr txBox="1"/>
          <p:nvPr/>
        </p:nvSpPr>
        <p:spPr>
          <a:xfrm>
            <a:off x="2520696" y="164592"/>
            <a:ext cx="7185560" cy="646331"/>
          </a:xfrm>
          <a:prstGeom prst="rect">
            <a:avLst/>
          </a:prstGeom>
          <a:noFill/>
        </p:spPr>
        <p:txBody>
          <a:bodyPr wrap="square">
            <a:spAutoFit/>
          </a:bodyPr>
          <a:lstStyle/>
          <a:p>
            <a:pPr algn="ctr"/>
            <a:r>
              <a:rPr lang="en-US" sz="3600" b="1" dirty="0">
                <a:solidFill>
                  <a:srgbClr val="3953A4"/>
                </a:solidFill>
              </a:rPr>
              <a:t>BATTERY ENERGY STORAGE SYSTEMS</a:t>
            </a:r>
            <a:endParaRPr lang="en-US" sz="3600" dirty="0"/>
          </a:p>
        </p:txBody>
      </p:sp>
    </p:spTree>
    <p:extLst>
      <p:ext uri="{BB962C8B-B14F-4D97-AF65-F5344CB8AC3E}">
        <p14:creationId xmlns:p14="http://schemas.microsoft.com/office/powerpoint/2010/main" val="4155638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ow of electrical boxes next to solar panels&#10;&#10;AI-generated content may be incorrect.">
            <a:extLst>
              <a:ext uri="{FF2B5EF4-FFF2-40B4-BE49-F238E27FC236}">
                <a16:creationId xmlns:a16="http://schemas.microsoft.com/office/drawing/2014/main" id="{3C07962C-6E39-75B0-55F1-13963C9ABBE7}"/>
              </a:ext>
            </a:extLst>
          </p:cNvPr>
          <p:cNvPicPr>
            <a:picLocks noChangeAspect="1"/>
          </p:cNvPicPr>
          <p:nvPr/>
        </p:nvPicPr>
        <p:blipFill>
          <a:blip r:embed="rId2" cstate="email">
            <a:extLst>
              <a:ext uri="{28A0092B-C50C-407E-A947-70E740481C1C}">
                <a14:useLocalDpi xmlns:a14="http://schemas.microsoft.com/office/drawing/2010/main"/>
              </a:ext>
            </a:extLst>
          </a:blip>
          <a:srcRect t="8576" b="3534"/>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9906029-95B8-C500-55CE-9F8BFF9EC5F5}"/>
              </a:ext>
            </a:extLst>
          </p:cNvPr>
          <p:cNvSpPr/>
          <p:nvPr/>
        </p:nvSpPr>
        <p:spPr>
          <a:xfrm>
            <a:off x="523875" y="5317240"/>
            <a:ext cx="11210925" cy="744836"/>
          </a:xfrm>
          <a:prstGeom prst="rect">
            <a:avLst/>
          </a:prstGeom>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92500" lnSpcReduction="10000"/>
          </a:bodyPr>
          <a:lstStyle/>
          <a:p>
            <a:pPr algn="ctr">
              <a:lnSpc>
                <a:spcPct val="90000"/>
              </a:lnSpc>
              <a:spcBef>
                <a:spcPct val="0"/>
              </a:spcBef>
              <a:spcAft>
                <a:spcPts val="600"/>
              </a:spcAft>
            </a:pPr>
            <a:r>
              <a:rPr lang="en-US" sz="2400" b="1" dirty="0">
                <a:solidFill>
                  <a:srgbClr val="3953A4"/>
                </a:solidFill>
                <a:latin typeface="Oswald" panose="00000500000000000000" pitchFamily="2" charset="-52"/>
                <a:ea typeface="+mj-ea"/>
                <a:cs typeface="+mj-cs"/>
              </a:rPr>
              <a:t>One of our seven battery energy storage systems:</a:t>
            </a:r>
          </a:p>
          <a:p>
            <a:pPr algn="ctr">
              <a:lnSpc>
                <a:spcPct val="90000"/>
              </a:lnSpc>
              <a:spcBef>
                <a:spcPct val="0"/>
              </a:spcBef>
              <a:spcAft>
                <a:spcPts val="600"/>
              </a:spcAft>
            </a:pPr>
            <a:r>
              <a:rPr lang="en-US" sz="2600" b="1" dirty="0">
                <a:solidFill>
                  <a:srgbClr val="3953A4"/>
                </a:solidFill>
                <a:latin typeface="Oswald" panose="00000500000000000000" pitchFamily="2" charset="-52"/>
                <a:ea typeface="+mj-ea"/>
                <a:cs typeface="+mj-cs"/>
              </a:rPr>
              <a:t>2,7MW PV + 1,6MW/3,7MWh</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8349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AEB51704-BB2F-6B73-82E1-DE94A229A2C6}"/>
              </a:ext>
            </a:extLst>
          </p:cNvPr>
          <p:cNvPicPr>
            <a:picLocks noChangeAspect="1"/>
          </p:cNvPicPr>
          <p:nvPr/>
        </p:nvPicPr>
        <p:blipFill>
          <a:blip r:embed="rId2" cstate="email">
            <a:extLst>
              <a:ext uri="{28A0092B-C50C-407E-A947-70E740481C1C}">
                <a14:useLocalDpi xmlns:a14="http://schemas.microsoft.com/office/drawing/2010/main"/>
              </a:ext>
            </a:extLst>
          </a:blip>
          <a:srcRect r="11555" b="-1"/>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654AD6C-3322-840A-7762-25E1A0780699}"/>
              </a:ext>
            </a:extLst>
          </p:cNvPr>
          <p:cNvSpPr/>
          <p:nvPr/>
        </p:nvSpPr>
        <p:spPr>
          <a:xfrm>
            <a:off x="523875" y="5317240"/>
            <a:ext cx="11210925" cy="744836"/>
          </a:xfrm>
          <a:prstGeom prst="rect">
            <a:avLst/>
          </a:prstGeom>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kumimoji="0" lang="en-US" sz="3200" b="1" i="0" u="none" strike="noStrike" cap="none" spc="0" normalizeH="0" baseline="0" noProof="0" dirty="0">
                <a:ln>
                  <a:noFill/>
                </a:ln>
                <a:solidFill>
                  <a:srgbClr val="3953A4"/>
                </a:solidFill>
                <a:effectLst/>
                <a:uLnTx/>
                <a:uFillTx/>
                <a:latin typeface="Oswald" panose="00000500000000000000" pitchFamily="2" charset="-52"/>
                <a:ea typeface="+mj-ea"/>
                <a:cs typeface="+mj-cs"/>
              </a:rPr>
              <a:t>PREVIEW OF PANGU OS EMS</a:t>
            </a:r>
            <a:endParaRPr lang="en-US" sz="3200" dirty="0">
              <a:solidFill>
                <a:srgbClr val="3953A4"/>
              </a:solidFill>
              <a:latin typeface="Oswald" panose="00000500000000000000" pitchFamily="2" charset="-52"/>
              <a:ea typeface="+mj-ea"/>
              <a:cs typeface="+mj-cs"/>
            </a:endParaRP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688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pct10">
          <a:fgClr>
            <a:schemeClr val="bg1"/>
          </a:fgClr>
          <a:bgClr>
            <a:schemeClr val="bg1"/>
          </a:bgClr>
        </a:pattFill>
        <a:effectLst/>
      </p:bgPr>
    </p:bg>
    <p:spTree>
      <p:nvGrpSpPr>
        <p:cNvPr id="1" name="">
          <a:extLst>
            <a:ext uri="{FF2B5EF4-FFF2-40B4-BE49-F238E27FC236}">
              <a16:creationId xmlns:a16="http://schemas.microsoft.com/office/drawing/2014/main" id="{25BBD31F-800F-49DC-F9CA-A474477632D1}"/>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F2B5E51-7184-B825-AF41-25DC25BD5F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9872" y="786384"/>
            <a:ext cx="11277600" cy="5356860"/>
          </a:xfrm>
          <a:prstGeom prst="rect">
            <a:avLst/>
          </a:prstGeom>
        </p:spPr>
      </p:pic>
    </p:spTree>
    <p:extLst>
      <p:ext uri="{BB962C8B-B14F-4D97-AF65-F5344CB8AC3E}">
        <p14:creationId xmlns:p14="http://schemas.microsoft.com/office/powerpoint/2010/main" val="2857000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0737F20-A837-30E0-F27B-5486FED979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637795"/>
            <a:ext cx="11277600" cy="5582410"/>
          </a:xfrm>
          <a:prstGeom prst="rect">
            <a:avLst/>
          </a:prstGeom>
        </p:spPr>
      </p:pic>
    </p:spTree>
    <p:extLst>
      <p:ext uri="{BB962C8B-B14F-4D97-AF65-F5344CB8AC3E}">
        <p14:creationId xmlns:p14="http://schemas.microsoft.com/office/powerpoint/2010/main" val="1198637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7DD478-930B-6809-B862-B9B2A44E04C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B39E475-372D-3736-9CB9-ED8784988F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94DF2B-987C-12B1-E794-190BA9469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EB71214-7C67-F89B-E5FF-2BF25C7F1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5C8899F-3656-CA9C-9E35-66E51B883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2D82EFC-1040-18B1-E1B4-0DB6112353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3174" y="630935"/>
            <a:ext cx="5836669" cy="2798064"/>
          </a:xfrm>
          <a:prstGeom prst="rect">
            <a:avLst/>
          </a:prstGeom>
        </p:spPr>
      </p:pic>
      <p:pic>
        <p:nvPicPr>
          <p:cNvPr id="5" name="Picture 4">
            <a:extLst>
              <a:ext uri="{FF2B5EF4-FFF2-40B4-BE49-F238E27FC236}">
                <a16:creationId xmlns:a16="http://schemas.microsoft.com/office/drawing/2014/main" id="{1FDDAFB8-7023-1A9A-482F-DCF42460FD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9843" y="630935"/>
            <a:ext cx="4097006" cy="2798064"/>
          </a:xfrm>
          <a:prstGeom prst="rect">
            <a:avLst/>
          </a:prstGeom>
        </p:spPr>
      </p:pic>
      <p:pic>
        <p:nvPicPr>
          <p:cNvPr id="7" name="Picture 6">
            <a:extLst>
              <a:ext uri="{FF2B5EF4-FFF2-40B4-BE49-F238E27FC236}">
                <a16:creationId xmlns:a16="http://schemas.microsoft.com/office/drawing/2014/main" id="{5E55377E-EED4-3160-C878-EB85C0F811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2018" y="3411935"/>
            <a:ext cx="5836669" cy="2930678"/>
          </a:xfrm>
          <a:prstGeom prst="rect">
            <a:avLst/>
          </a:prstGeom>
        </p:spPr>
      </p:pic>
      <p:pic>
        <p:nvPicPr>
          <p:cNvPr id="9" name="Picture 8">
            <a:extLst>
              <a:ext uri="{FF2B5EF4-FFF2-40B4-BE49-F238E27FC236}">
                <a16:creationId xmlns:a16="http://schemas.microsoft.com/office/drawing/2014/main" id="{E63A56CD-A746-255C-E20D-1DC327AB065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28688" y="3429000"/>
            <a:ext cx="4098162" cy="2913614"/>
          </a:xfrm>
          <a:prstGeom prst="rect">
            <a:avLst/>
          </a:prstGeom>
        </p:spPr>
      </p:pic>
    </p:spTree>
    <p:extLst>
      <p:ext uri="{BB962C8B-B14F-4D97-AF65-F5344CB8AC3E}">
        <p14:creationId xmlns:p14="http://schemas.microsoft.com/office/powerpoint/2010/main" val="1944224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16AF37-D73B-D504-5EB7-05E95CDF9839}"/>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7D9E5692-3F76-A771-849F-E889634A363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ECD0592-0068-D93F-D107-333DA0A1175C}"/>
              </a:ext>
            </a:extLst>
          </p:cNvPr>
          <p:cNvSpPr/>
          <p:nvPr/>
        </p:nvSpPr>
        <p:spPr>
          <a:xfrm>
            <a:off x="523875" y="425950"/>
            <a:ext cx="11210925" cy="744836"/>
          </a:xfrm>
          <a:prstGeom prst="rect">
            <a:avLst/>
          </a:prstGeom>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92500" lnSpcReduction="10000"/>
          </a:bodyPr>
          <a:lstStyle/>
          <a:p>
            <a:pPr algn="ctr">
              <a:lnSpc>
                <a:spcPct val="90000"/>
              </a:lnSpc>
              <a:spcBef>
                <a:spcPct val="0"/>
              </a:spcBef>
              <a:spcAft>
                <a:spcPts val="600"/>
              </a:spcAft>
            </a:pPr>
            <a:r>
              <a:rPr lang="en-US" sz="2400" b="1" dirty="0">
                <a:solidFill>
                  <a:srgbClr val="3953A4"/>
                </a:solidFill>
                <a:latin typeface="Oswald" panose="00000500000000000000" pitchFamily="2" charset="-52"/>
                <a:ea typeface="+mj-ea"/>
                <a:cs typeface="+mj-cs"/>
              </a:rPr>
              <a:t>One of the container BESS that have worked on together with </a:t>
            </a:r>
            <a:r>
              <a:rPr lang="en-US" sz="2400" b="1" dirty="0" err="1">
                <a:solidFill>
                  <a:srgbClr val="3953A4"/>
                </a:solidFill>
                <a:latin typeface="Oswald" panose="00000500000000000000" pitchFamily="2" charset="-52"/>
                <a:ea typeface="+mj-ea"/>
                <a:cs typeface="+mj-cs"/>
              </a:rPr>
              <a:t>SolarPro</a:t>
            </a:r>
            <a:r>
              <a:rPr lang="en-US" sz="2400" b="1" dirty="0">
                <a:solidFill>
                  <a:srgbClr val="3953A4"/>
                </a:solidFill>
                <a:latin typeface="Oswald" panose="00000500000000000000" pitchFamily="2" charset="-52"/>
                <a:ea typeface="+mj-ea"/>
                <a:cs typeface="+mj-cs"/>
              </a:rPr>
              <a:t>:</a:t>
            </a:r>
          </a:p>
          <a:p>
            <a:pPr algn="ctr">
              <a:lnSpc>
                <a:spcPct val="90000"/>
              </a:lnSpc>
              <a:spcBef>
                <a:spcPct val="0"/>
              </a:spcBef>
              <a:spcAft>
                <a:spcPts val="600"/>
              </a:spcAft>
            </a:pPr>
            <a:r>
              <a:rPr lang="en-US" sz="2400" b="1" dirty="0">
                <a:solidFill>
                  <a:srgbClr val="3953A4"/>
                </a:solidFill>
                <a:latin typeface="Oswald" panose="00000500000000000000" pitchFamily="2" charset="-52"/>
                <a:ea typeface="+mj-ea"/>
                <a:cs typeface="+mj-cs"/>
              </a:rPr>
              <a:t>25weMW/55MWh</a:t>
            </a:r>
          </a:p>
        </p:txBody>
      </p:sp>
      <p:cxnSp>
        <p:nvCxnSpPr>
          <p:cNvPr id="3090" name="Straight Connector 308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092" name="Straight Connector 309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498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9F61906-D054-4B40-9148-AD9F0142A016}"/>
              </a:ext>
            </a:extLst>
          </p:cNvPr>
          <p:cNvSpPr txBox="1"/>
          <p:nvPr/>
        </p:nvSpPr>
        <p:spPr>
          <a:xfrm>
            <a:off x="0" y="0"/>
            <a:ext cx="12192000" cy="6857999"/>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endParaRPr lang="en-US" sz="4600" kern="1200" dirty="0"/>
          </a:p>
        </p:txBody>
      </p:sp>
      <p:sp>
        <p:nvSpPr>
          <p:cNvPr id="3" name="TextBox 2">
            <a:extLst>
              <a:ext uri="{FF2B5EF4-FFF2-40B4-BE49-F238E27FC236}">
                <a16:creationId xmlns:a16="http://schemas.microsoft.com/office/drawing/2014/main" id="{62A76DD6-90B4-4E45-9CA2-BFF7B36E9F6B}"/>
              </a:ext>
            </a:extLst>
          </p:cNvPr>
          <p:cNvSpPr txBox="1"/>
          <p:nvPr/>
        </p:nvSpPr>
        <p:spPr>
          <a:xfrm>
            <a:off x="719426" y="438572"/>
            <a:ext cx="10970040"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cap="all" dirty="0">
                <a:solidFill>
                  <a:srgbClr val="3953A4"/>
                </a:solidFill>
                <a:latin typeface="Oswald" panose="00000500000000000000" pitchFamily="2" charset="-52"/>
              </a:rPr>
              <a:t>FERO INVEST</a:t>
            </a:r>
            <a:r>
              <a:rPr lang="en-US" sz="2800" cap="all" dirty="0">
                <a:solidFill>
                  <a:srgbClr val="3953A4"/>
                </a:solidFill>
                <a:latin typeface="Oswald" panose="00000500000000000000" pitchFamily="2" charset="-52"/>
              </a:rPr>
              <a:t> DEVELOPED</a:t>
            </a:r>
            <a:r>
              <a:rPr lang="mk-MK" sz="2800" cap="all" dirty="0">
                <a:solidFill>
                  <a:srgbClr val="3953A4"/>
                </a:solidFill>
                <a:latin typeface="Oswald" panose="00000500000000000000" pitchFamily="2" charset="-52"/>
              </a:rPr>
              <a:t> </a:t>
            </a:r>
            <a:r>
              <a:rPr lang="en-US" sz="2800" cap="all" dirty="0">
                <a:solidFill>
                  <a:srgbClr val="3953A4"/>
                </a:solidFill>
                <a:latin typeface="Oswald" panose="00000500000000000000" pitchFamily="2" charset="-52"/>
              </a:rPr>
              <a:t>A PROGRAM THAT AUTOMATICALLY</a:t>
            </a:r>
            <a:r>
              <a:rPr lang="mk-MK" sz="2800" cap="all" dirty="0">
                <a:solidFill>
                  <a:srgbClr val="3953A4"/>
                </a:solidFill>
                <a:latin typeface="Oswald" panose="00000500000000000000" pitchFamily="2" charset="-52"/>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mk-MK" sz="2800" cap="all" dirty="0">
              <a:solidFill>
                <a:prstClr val="white"/>
              </a:solidFill>
              <a:latin typeface="Oswald" panose="00000500000000000000" pitchFamily="2" charset="-52"/>
            </a:endParaRPr>
          </a:p>
          <a:p>
            <a:pPr lvl="0">
              <a:defRPr/>
            </a:pPr>
            <a:r>
              <a:rPr lang="en-US" sz="2400" dirty="0">
                <a:solidFill>
                  <a:schemeClr val="bg2">
                    <a:lumMod val="25000"/>
                  </a:schemeClr>
                </a:solidFill>
                <a:latin typeface="Oswald" panose="00000500000000000000" pitchFamily="2" charset="-52"/>
              </a:rPr>
              <a:t>ANALYZES THE ELECTRICITY BILLS FOR YOUR FACILITY</a:t>
            </a:r>
            <a:endParaRPr lang="mk-MK" sz="2400" cap="all" dirty="0">
              <a:solidFill>
                <a:schemeClr val="bg2">
                  <a:lumMod val="25000"/>
                </a:schemeClr>
              </a:solidFill>
              <a:latin typeface="Oswald" panose="00000500000000000000" pitchFamily="2" charset="-52"/>
            </a:endParaRPr>
          </a:p>
          <a:p>
            <a:pPr marR="0" lvl="0" defTabSz="914400" rtl="0" eaLnBrk="1" fontAlgn="auto" latinLnBrk="0" hangingPunct="1">
              <a:lnSpc>
                <a:spcPct val="100000"/>
              </a:lnSpc>
              <a:spcBef>
                <a:spcPts val="0"/>
              </a:spcBef>
              <a:spcAft>
                <a:spcPts val="0"/>
              </a:spcAft>
              <a:buClrTx/>
              <a:buSzTx/>
              <a:tabLst/>
              <a:defRPr/>
            </a:pPr>
            <a:r>
              <a:rPr lang="en-US" sz="2400" cap="all" dirty="0">
                <a:solidFill>
                  <a:schemeClr val="bg2">
                    <a:lumMod val="25000"/>
                  </a:schemeClr>
                </a:solidFill>
                <a:latin typeface="Oswald" panose="00000500000000000000" pitchFamily="2" charset="-52"/>
              </a:rPr>
              <a:t>CONDUCTS A FEASIBILITY STUDY</a:t>
            </a:r>
            <a:endParaRPr lang="mk-MK" sz="2400" cap="all" dirty="0">
              <a:solidFill>
                <a:schemeClr val="bg2">
                  <a:lumMod val="25000"/>
                </a:schemeClr>
              </a:solidFill>
              <a:latin typeface="Oswald" panose="00000500000000000000" pitchFamily="2" charset="-52"/>
            </a:endParaRPr>
          </a:p>
          <a:p>
            <a:pPr marR="0" lvl="0" defTabSz="914400" rtl="0" eaLnBrk="1" fontAlgn="auto" latinLnBrk="0" hangingPunct="1">
              <a:lnSpc>
                <a:spcPct val="100000"/>
              </a:lnSpc>
              <a:spcBef>
                <a:spcPts val="0"/>
              </a:spcBef>
              <a:spcAft>
                <a:spcPts val="0"/>
              </a:spcAft>
              <a:buClrTx/>
              <a:buSzTx/>
              <a:tabLst/>
              <a:defRPr/>
            </a:pPr>
            <a:r>
              <a:rPr lang="en-US" sz="2400" cap="all" dirty="0">
                <a:solidFill>
                  <a:schemeClr val="bg2">
                    <a:lumMod val="25000"/>
                  </a:schemeClr>
                </a:solidFill>
                <a:latin typeface="Oswald" panose="00000500000000000000" pitchFamily="2" charset="-52"/>
              </a:rPr>
              <a:t>RECOMMENDS THE OPTIMAL SOLUTION FOR YOU</a:t>
            </a:r>
          </a:p>
        </p:txBody>
      </p:sp>
      <p:sp>
        <p:nvSpPr>
          <p:cNvPr id="5" name="TextBox 4">
            <a:extLst>
              <a:ext uri="{FF2B5EF4-FFF2-40B4-BE49-F238E27FC236}">
                <a16:creationId xmlns:a16="http://schemas.microsoft.com/office/drawing/2014/main" id="{CA31AF32-4EE4-4EA8-B22F-1A54C5BB2041}"/>
              </a:ext>
            </a:extLst>
          </p:cNvPr>
          <p:cNvSpPr txBox="1"/>
          <p:nvPr/>
        </p:nvSpPr>
        <p:spPr>
          <a:xfrm>
            <a:off x="1954566" y="5673149"/>
            <a:ext cx="8282868"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cap="all" dirty="0">
                <a:solidFill>
                  <a:schemeClr val="bg2">
                    <a:lumMod val="25000"/>
                  </a:schemeClr>
                </a:solidFill>
                <a:latin typeface="Oswald" panose="00000500000000000000" pitchFamily="2" charset="-52"/>
              </a:rPr>
              <a:t>ALL YOU NEED TO DO IS SEND US YOUR </a:t>
            </a:r>
            <a:r>
              <a:rPr lang="en-US" sz="2000" b="1" cap="all" dirty="0">
                <a:solidFill>
                  <a:srgbClr val="3953A4"/>
                </a:solidFill>
                <a:latin typeface="Oswald" panose="00000500000000000000" pitchFamily="2" charset="-52"/>
              </a:rPr>
              <a:t>HOURLY CONSUMPTION AND PRODUCTION PROFILES</a:t>
            </a:r>
            <a:r>
              <a:rPr lang="en-US" sz="2000" cap="all" dirty="0">
                <a:solidFill>
                  <a:schemeClr val="bg2">
                    <a:lumMod val="25000"/>
                  </a:schemeClr>
                </a:solidFill>
                <a:latin typeface="Oswald" panose="00000500000000000000" pitchFamily="2" charset="-52"/>
              </a:rPr>
              <a:t>, and WE’LL TAKE CARE OF THE REST.</a:t>
            </a:r>
            <a:endParaRPr lang="mk-MK" sz="2000" cap="all" dirty="0">
              <a:solidFill>
                <a:schemeClr val="bg2">
                  <a:lumMod val="25000"/>
                </a:schemeClr>
              </a:solidFill>
              <a:latin typeface="Oswald" panose="00000500000000000000" pitchFamily="2" charset="-52"/>
            </a:endParaRPr>
          </a:p>
        </p:txBody>
      </p:sp>
      <p:sp>
        <p:nvSpPr>
          <p:cNvPr id="2" name="Rectangle 1">
            <a:extLst>
              <a:ext uri="{FF2B5EF4-FFF2-40B4-BE49-F238E27FC236}">
                <a16:creationId xmlns:a16="http://schemas.microsoft.com/office/drawing/2014/main" id="{AD6C1854-7279-54D1-7A20-7209338AB50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mk-MK" altLang="mk-MK" sz="1800" b="0" i="0" u="none" strike="noStrike" cap="none" normalizeH="0" baseline="0">
                <a:ln>
                  <a:noFill/>
                </a:ln>
                <a:solidFill>
                  <a:schemeClr val="tx1"/>
                </a:solidFill>
                <a:effectLst/>
                <a:latin typeface="Arial" panose="020B0604020202020204" pitchFamily="34" charset="0"/>
              </a:rPr>
              <a:t>CONDUCTS A FEASIBILITY STUDY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E10F9877-5614-E33C-7D4F-628E5F29C598}"/>
              </a:ext>
            </a:extLst>
          </p:cNvPr>
          <p:cNvSpPr/>
          <p:nvPr/>
        </p:nvSpPr>
        <p:spPr>
          <a:xfrm>
            <a:off x="966216" y="2962656"/>
            <a:ext cx="1709928" cy="310896"/>
          </a:xfrm>
          <a:prstGeom prst="rect">
            <a:avLst/>
          </a:prstGeom>
          <a:solidFill>
            <a:srgbClr val="BDD7EE"/>
          </a:solidFill>
          <a:ln>
            <a:solidFill>
              <a:srgbClr val="BDD7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mk-MK" dirty="0"/>
          </a:p>
        </p:txBody>
      </p:sp>
      <p:sp>
        <p:nvSpPr>
          <p:cNvPr id="8" name="Rectangle 7">
            <a:extLst>
              <a:ext uri="{FF2B5EF4-FFF2-40B4-BE49-F238E27FC236}">
                <a16:creationId xmlns:a16="http://schemas.microsoft.com/office/drawing/2014/main" id="{803F8C31-0013-8B7C-5DE8-97C80225BBF6}"/>
              </a:ext>
            </a:extLst>
          </p:cNvPr>
          <p:cNvSpPr/>
          <p:nvPr/>
        </p:nvSpPr>
        <p:spPr>
          <a:xfrm>
            <a:off x="655320" y="4206240"/>
            <a:ext cx="1088136" cy="466344"/>
          </a:xfrm>
          <a:prstGeom prst="rect">
            <a:avLst/>
          </a:prstGeom>
          <a:solidFill>
            <a:srgbClr val="BDD7EE"/>
          </a:solidFill>
          <a:ln>
            <a:solidFill>
              <a:srgbClr val="BDD7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mk-MK" dirty="0"/>
          </a:p>
        </p:txBody>
      </p:sp>
      <p:grpSp>
        <p:nvGrpSpPr>
          <p:cNvPr id="11" name="Group 4">
            <a:extLst>
              <a:ext uri="{FF2B5EF4-FFF2-40B4-BE49-F238E27FC236}">
                <a16:creationId xmlns:a16="http://schemas.microsoft.com/office/drawing/2014/main" id="{54ABE274-B0BD-7C53-A7AF-9F01C52DAF73}"/>
              </a:ext>
            </a:extLst>
          </p:cNvPr>
          <p:cNvGrpSpPr>
            <a:grpSpLocks noChangeAspect="1"/>
          </p:cNvGrpSpPr>
          <p:nvPr/>
        </p:nvGrpSpPr>
        <p:grpSpPr bwMode="auto">
          <a:xfrm>
            <a:off x="495301" y="2770187"/>
            <a:ext cx="11201400" cy="2741613"/>
            <a:chOff x="312" y="1745"/>
            <a:chExt cx="7056" cy="1727"/>
          </a:xfrm>
        </p:grpSpPr>
        <p:sp>
          <p:nvSpPr>
            <p:cNvPr id="12" name="AutoShape 3">
              <a:extLst>
                <a:ext uri="{FF2B5EF4-FFF2-40B4-BE49-F238E27FC236}">
                  <a16:creationId xmlns:a16="http://schemas.microsoft.com/office/drawing/2014/main" id="{0D56B66B-A070-AB23-C5E6-B763D464F728}"/>
                </a:ext>
              </a:extLst>
            </p:cNvPr>
            <p:cNvSpPr>
              <a:spLocks noChangeAspect="1" noChangeArrowheads="1" noTextEdit="1"/>
            </p:cNvSpPr>
            <p:nvPr/>
          </p:nvSpPr>
          <p:spPr bwMode="auto">
            <a:xfrm>
              <a:off x="317" y="1750"/>
              <a:ext cx="7046" cy="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 name="Rectangle 5">
              <a:extLst>
                <a:ext uri="{FF2B5EF4-FFF2-40B4-BE49-F238E27FC236}">
                  <a16:creationId xmlns:a16="http://schemas.microsoft.com/office/drawing/2014/main" id="{41EEFA2E-7D93-02F1-88E4-0A7FD388ECE3}"/>
                </a:ext>
              </a:extLst>
            </p:cNvPr>
            <p:cNvSpPr>
              <a:spLocks noChangeArrowheads="1"/>
            </p:cNvSpPr>
            <p:nvPr/>
          </p:nvSpPr>
          <p:spPr bwMode="auto">
            <a:xfrm>
              <a:off x="317" y="1750"/>
              <a:ext cx="7046" cy="375"/>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 name="Rectangle 6">
              <a:extLst>
                <a:ext uri="{FF2B5EF4-FFF2-40B4-BE49-F238E27FC236}">
                  <a16:creationId xmlns:a16="http://schemas.microsoft.com/office/drawing/2014/main" id="{2115E505-A22C-E649-7CBC-ECE9EE58FB73}"/>
                </a:ext>
              </a:extLst>
            </p:cNvPr>
            <p:cNvSpPr>
              <a:spLocks noChangeArrowheads="1"/>
            </p:cNvSpPr>
            <p:nvPr/>
          </p:nvSpPr>
          <p:spPr bwMode="auto">
            <a:xfrm>
              <a:off x="317" y="2120"/>
              <a:ext cx="849" cy="648"/>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 name="Rectangle 7">
              <a:extLst>
                <a:ext uri="{FF2B5EF4-FFF2-40B4-BE49-F238E27FC236}">
                  <a16:creationId xmlns:a16="http://schemas.microsoft.com/office/drawing/2014/main" id="{9A03764D-410E-EDD2-4F10-977280FC1409}"/>
                </a:ext>
              </a:extLst>
            </p:cNvPr>
            <p:cNvSpPr>
              <a:spLocks noChangeArrowheads="1"/>
            </p:cNvSpPr>
            <p:nvPr/>
          </p:nvSpPr>
          <p:spPr bwMode="auto">
            <a:xfrm>
              <a:off x="1161" y="2120"/>
              <a:ext cx="849" cy="64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6" name="Rectangle 8">
              <a:extLst>
                <a:ext uri="{FF2B5EF4-FFF2-40B4-BE49-F238E27FC236}">
                  <a16:creationId xmlns:a16="http://schemas.microsoft.com/office/drawing/2014/main" id="{84FFD52F-51F9-137B-57A9-C06A49197C77}"/>
                </a:ext>
              </a:extLst>
            </p:cNvPr>
            <p:cNvSpPr>
              <a:spLocks noChangeArrowheads="1"/>
            </p:cNvSpPr>
            <p:nvPr/>
          </p:nvSpPr>
          <p:spPr bwMode="auto">
            <a:xfrm>
              <a:off x="2005" y="2120"/>
              <a:ext cx="4751" cy="648"/>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7" name="Rectangle 9">
              <a:extLst>
                <a:ext uri="{FF2B5EF4-FFF2-40B4-BE49-F238E27FC236}">
                  <a16:creationId xmlns:a16="http://schemas.microsoft.com/office/drawing/2014/main" id="{45503DA0-9813-1875-8129-39AE7E91766C}"/>
                </a:ext>
              </a:extLst>
            </p:cNvPr>
            <p:cNvSpPr>
              <a:spLocks noChangeArrowheads="1"/>
            </p:cNvSpPr>
            <p:nvPr/>
          </p:nvSpPr>
          <p:spPr bwMode="auto">
            <a:xfrm>
              <a:off x="6751" y="2120"/>
              <a:ext cx="612" cy="64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8" name="Rectangle 10">
              <a:extLst>
                <a:ext uri="{FF2B5EF4-FFF2-40B4-BE49-F238E27FC236}">
                  <a16:creationId xmlns:a16="http://schemas.microsoft.com/office/drawing/2014/main" id="{7AAF91CE-A4DE-5F22-3A7F-D6A70883AA38}"/>
                </a:ext>
              </a:extLst>
            </p:cNvPr>
            <p:cNvSpPr>
              <a:spLocks noChangeArrowheads="1"/>
            </p:cNvSpPr>
            <p:nvPr/>
          </p:nvSpPr>
          <p:spPr bwMode="auto">
            <a:xfrm>
              <a:off x="317" y="2763"/>
              <a:ext cx="849" cy="704"/>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9" name="Rectangle 11">
              <a:extLst>
                <a:ext uri="{FF2B5EF4-FFF2-40B4-BE49-F238E27FC236}">
                  <a16:creationId xmlns:a16="http://schemas.microsoft.com/office/drawing/2014/main" id="{CB01EA43-B653-2368-C81E-1A0089E364A3}"/>
                </a:ext>
              </a:extLst>
            </p:cNvPr>
            <p:cNvSpPr>
              <a:spLocks noChangeArrowheads="1"/>
            </p:cNvSpPr>
            <p:nvPr/>
          </p:nvSpPr>
          <p:spPr bwMode="auto">
            <a:xfrm>
              <a:off x="1161" y="2763"/>
              <a:ext cx="849" cy="704"/>
            </a:xfrm>
            <a:prstGeom prst="rect">
              <a:avLst/>
            </a:prstGeom>
            <a:solidFill>
              <a:srgbClr val="A9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20" name="Rectangle 12">
              <a:extLst>
                <a:ext uri="{FF2B5EF4-FFF2-40B4-BE49-F238E27FC236}">
                  <a16:creationId xmlns:a16="http://schemas.microsoft.com/office/drawing/2014/main" id="{228EB504-381D-D45C-646F-76C5D988F9BF}"/>
                </a:ext>
              </a:extLst>
            </p:cNvPr>
            <p:cNvSpPr>
              <a:spLocks noChangeArrowheads="1"/>
            </p:cNvSpPr>
            <p:nvPr/>
          </p:nvSpPr>
          <p:spPr bwMode="auto">
            <a:xfrm>
              <a:off x="2005" y="2763"/>
              <a:ext cx="2952" cy="704"/>
            </a:xfrm>
            <a:prstGeom prst="rect">
              <a:avLst/>
            </a:prstGeom>
            <a:solidFill>
              <a:srgbClr val="C6EF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21" name="Rectangle 13">
              <a:extLst>
                <a:ext uri="{FF2B5EF4-FFF2-40B4-BE49-F238E27FC236}">
                  <a16:creationId xmlns:a16="http://schemas.microsoft.com/office/drawing/2014/main" id="{7BC572D0-555F-1F65-4B8F-B81B5B38D462}"/>
                </a:ext>
              </a:extLst>
            </p:cNvPr>
            <p:cNvSpPr>
              <a:spLocks noChangeArrowheads="1"/>
            </p:cNvSpPr>
            <p:nvPr/>
          </p:nvSpPr>
          <p:spPr bwMode="auto">
            <a:xfrm>
              <a:off x="4952" y="2763"/>
              <a:ext cx="1804" cy="704"/>
            </a:xfrm>
            <a:prstGeom prst="rect">
              <a:avLst/>
            </a:prstGeom>
            <a:solidFill>
              <a:srgbClr val="FFC7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22" name="Rectangle 14">
              <a:extLst>
                <a:ext uri="{FF2B5EF4-FFF2-40B4-BE49-F238E27FC236}">
                  <a16:creationId xmlns:a16="http://schemas.microsoft.com/office/drawing/2014/main" id="{97389000-C353-8C56-FF86-EF21B2BD15F1}"/>
                </a:ext>
              </a:extLst>
            </p:cNvPr>
            <p:cNvSpPr>
              <a:spLocks noChangeArrowheads="1"/>
            </p:cNvSpPr>
            <p:nvPr/>
          </p:nvSpPr>
          <p:spPr bwMode="auto">
            <a:xfrm>
              <a:off x="6751" y="2763"/>
              <a:ext cx="612" cy="70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23" name="Rectangle 15">
              <a:extLst>
                <a:ext uri="{FF2B5EF4-FFF2-40B4-BE49-F238E27FC236}">
                  <a16:creationId xmlns:a16="http://schemas.microsoft.com/office/drawing/2014/main" id="{7CF182C2-4AF6-3E3E-A670-6BF042B209B0}"/>
                </a:ext>
              </a:extLst>
            </p:cNvPr>
            <p:cNvSpPr>
              <a:spLocks noChangeArrowheads="1"/>
            </p:cNvSpPr>
            <p:nvPr/>
          </p:nvSpPr>
          <p:spPr bwMode="auto">
            <a:xfrm>
              <a:off x="2268"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1</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4" name="Rectangle 16">
              <a:extLst>
                <a:ext uri="{FF2B5EF4-FFF2-40B4-BE49-F238E27FC236}">
                  <a16:creationId xmlns:a16="http://schemas.microsoft.com/office/drawing/2014/main" id="{9B408E39-DE57-039D-9A78-B0FF52508AF1}"/>
                </a:ext>
              </a:extLst>
            </p:cNvPr>
            <p:cNvSpPr>
              <a:spLocks noChangeArrowheads="1"/>
            </p:cNvSpPr>
            <p:nvPr/>
          </p:nvSpPr>
          <p:spPr bwMode="auto">
            <a:xfrm>
              <a:off x="2849"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2</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5" name="Rectangle 17">
              <a:extLst>
                <a:ext uri="{FF2B5EF4-FFF2-40B4-BE49-F238E27FC236}">
                  <a16:creationId xmlns:a16="http://schemas.microsoft.com/office/drawing/2014/main" id="{9CF808BB-9416-BC83-73DB-EC8CEF6E7872}"/>
                </a:ext>
              </a:extLst>
            </p:cNvPr>
            <p:cNvSpPr>
              <a:spLocks noChangeArrowheads="1"/>
            </p:cNvSpPr>
            <p:nvPr/>
          </p:nvSpPr>
          <p:spPr bwMode="auto">
            <a:xfrm>
              <a:off x="3415"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6" name="Rectangle 18">
              <a:extLst>
                <a:ext uri="{FF2B5EF4-FFF2-40B4-BE49-F238E27FC236}">
                  <a16:creationId xmlns:a16="http://schemas.microsoft.com/office/drawing/2014/main" id="{E39D6710-6325-9A29-6B21-2F9D1DC3F574}"/>
                </a:ext>
              </a:extLst>
            </p:cNvPr>
            <p:cNvSpPr>
              <a:spLocks noChangeArrowheads="1"/>
            </p:cNvSpPr>
            <p:nvPr/>
          </p:nvSpPr>
          <p:spPr bwMode="auto">
            <a:xfrm>
              <a:off x="4007"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4</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7" name="Rectangle 19">
              <a:extLst>
                <a:ext uri="{FF2B5EF4-FFF2-40B4-BE49-F238E27FC236}">
                  <a16:creationId xmlns:a16="http://schemas.microsoft.com/office/drawing/2014/main" id="{F2791A8F-607A-0AA5-3E89-6EBF88AE52FC}"/>
                </a:ext>
              </a:extLst>
            </p:cNvPr>
            <p:cNvSpPr>
              <a:spLocks noChangeArrowheads="1"/>
            </p:cNvSpPr>
            <p:nvPr/>
          </p:nvSpPr>
          <p:spPr bwMode="auto">
            <a:xfrm>
              <a:off x="4613"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5</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8" name="Rectangle 20">
              <a:extLst>
                <a:ext uri="{FF2B5EF4-FFF2-40B4-BE49-F238E27FC236}">
                  <a16:creationId xmlns:a16="http://schemas.microsoft.com/office/drawing/2014/main" id="{8F9ACBC2-7B68-AA18-5F1F-8EC6421B4B34}"/>
                </a:ext>
              </a:extLst>
            </p:cNvPr>
            <p:cNvSpPr>
              <a:spLocks noChangeArrowheads="1"/>
            </p:cNvSpPr>
            <p:nvPr/>
          </p:nvSpPr>
          <p:spPr bwMode="auto">
            <a:xfrm>
              <a:off x="5220"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6</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29" name="Rectangle 21">
              <a:extLst>
                <a:ext uri="{FF2B5EF4-FFF2-40B4-BE49-F238E27FC236}">
                  <a16:creationId xmlns:a16="http://schemas.microsoft.com/office/drawing/2014/main" id="{93AFCABF-16ED-FA50-F282-9F09CE9E7751}"/>
                </a:ext>
              </a:extLst>
            </p:cNvPr>
            <p:cNvSpPr>
              <a:spLocks noChangeArrowheads="1"/>
            </p:cNvSpPr>
            <p:nvPr/>
          </p:nvSpPr>
          <p:spPr bwMode="auto">
            <a:xfrm>
              <a:off x="5816"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7</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30" name="Rectangle 22">
              <a:extLst>
                <a:ext uri="{FF2B5EF4-FFF2-40B4-BE49-F238E27FC236}">
                  <a16:creationId xmlns:a16="http://schemas.microsoft.com/office/drawing/2014/main" id="{6466C8A3-D9DF-63F7-0934-31D1A83682D5}"/>
                </a:ext>
              </a:extLst>
            </p:cNvPr>
            <p:cNvSpPr>
              <a:spLocks noChangeArrowheads="1"/>
            </p:cNvSpPr>
            <p:nvPr/>
          </p:nvSpPr>
          <p:spPr bwMode="auto">
            <a:xfrm>
              <a:off x="6413" y="1846"/>
              <a:ext cx="157"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900" b="1" i="0" u="none" strike="noStrike" cap="none" normalizeH="0" baseline="0">
                  <a:ln>
                    <a:noFill/>
                  </a:ln>
                  <a:solidFill>
                    <a:srgbClr val="000000"/>
                  </a:solidFill>
                  <a:effectLst/>
                  <a:latin typeface="Calibri" panose="020F0502020204030204" pitchFamily="34" charset="0"/>
                </a:rPr>
                <a:t>8</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31" name="Rectangle 23">
              <a:extLst>
                <a:ext uri="{FF2B5EF4-FFF2-40B4-BE49-F238E27FC236}">
                  <a16:creationId xmlns:a16="http://schemas.microsoft.com/office/drawing/2014/main" id="{89001C95-ED3E-02F1-DE5B-9EBB9B0FB1C3}"/>
                </a:ext>
              </a:extLst>
            </p:cNvPr>
            <p:cNvSpPr>
              <a:spLocks noChangeArrowheads="1"/>
            </p:cNvSpPr>
            <p:nvPr/>
          </p:nvSpPr>
          <p:spPr bwMode="auto">
            <a:xfrm>
              <a:off x="6832" y="1760"/>
              <a:ext cx="41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mk-MK" sz="1100" b="1" dirty="0">
                  <a:solidFill>
                    <a:srgbClr val="000000"/>
                  </a:solidFill>
                  <a:latin typeface="Calibri" panose="020F0502020204030204" pitchFamily="34" charset="0"/>
                </a:rPr>
                <a:t>Savings per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100" b="1" i="0" u="none" strike="noStrike" cap="none" normalizeH="0" baseline="0" dirty="0">
                  <a:ln>
                    <a:noFill/>
                  </a:ln>
                  <a:solidFill>
                    <a:srgbClr val="000000"/>
                  </a:solidFill>
                  <a:effectLst/>
                  <a:latin typeface="Calibri" panose="020F0502020204030204" pitchFamily="34" charset="0"/>
                </a:rPr>
                <a:t>     cycle</a:t>
              </a:r>
            </a:p>
          </p:txBody>
        </p:sp>
        <p:sp>
          <p:nvSpPr>
            <p:cNvPr id="32" name="Rectangle 24">
              <a:extLst>
                <a:ext uri="{FF2B5EF4-FFF2-40B4-BE49-F238E27FC236}">
                  <a16:creationId xmlns:a16="http://schemas.microsoft.com/office/drawing/2014/main" id="{ECF4B6C3-27AB-1108-5520-4D2B14C43B93}"/>
                </a:ext>
              </a:extLst>
            </p:cNvPr>
            <p:cNvSpPr>
              <a:spLocks noChangeArrowheads="1"/>
            </p:cNvSpPr>
            <p:nvPr/>
          </p:nvSpPr>
          <p:spPr bwMode="auto">
            <a:xfrm>
              <a:off x="6918" y="1882"/>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33" name="Rectangle 25">
              <a:extLst>
                <a:ext uri="{FF2B5EF4-FFF2-40B4-BE49-F238E27FC236}">
                  <a16:creationId xmlns:a16="http://schemas.microsoft.com/office/drawing/2014/main" id="{F21897D7-44F7-1A5A-4FE0-A41EF1D3868D}"/>
                </a:ext>
              </a:extLst>
            </p:cNvPr>
            <p:cNvSpPr>
              <a:spLocks noChangeArrowheads="1"/>
            </p:cNvSpPr>
            <p:nvPr/>
          </p:nvSpPr>
          <p:spPr bwMode="auto">
            <a:xfrm>
              <a:off x="6822" y="2003"/>
              <a:ext cx="541"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1" i="0" u="none" strike="noStrike" cap="none" normalizeH="0" baseline="0">
                  <a:ln>
                    <a:noFill/>
                  </a:ln>
                  <a:solidFill>
                    <a:srgbClr val="000000"/>
                  </a:solidFill>
                  <a:effectLst/>
                  <a:latin typeface="Calibri" panose="020F0502020204030204" pitchFamily="34" charset="0"/>
                </a:rPr>
                <a:t>[EUR/MWh]</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34" name="Rectangle 26">
              <a:extLst>
                <a:ext uri="{FF2B5EF4-FFF2-40B4-BE49-F238E27FC236}">
                  <a16:creationId xmlns:a16="http://schemas.microsoft.com/office/drawing/2014/main" id="{9CA60739-4215-9CDC-6001-52B9B1F75AB7}"/>
                </a:ext>
              </a:extLst>
            </p:cNvPr>
            <p:cNvSpPr>
              <a:spLocks noChangeArrowheads="1"/>
            </p:cNvSpPr>
            <p:nvPr/>
          </p:nvSpPr>
          <p:spPr bwMode="auto">
            <a:xfrm>
              <a:off x="1392" y="2258"/>
              <a:ext cx="42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mk-MK" sz="1500" b="1" dirty="0">
                  <a:solidFill>
                    <a:srgbClr val="000000"/>
                  </a:solidFill>
                  <a:latin typeface="Calibri" panose="020F0502020204030204" pitchFamily="34" charset="0"/>
                </a:rPr>
                <a:t>Storage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mk-MK" sz="1500" b="1" dirty="0">
                  <a:solidFill>
                    <a:srgbClr val="000000"/>
                  </a:solidFill>
                  <a:latin typeface="Calibri" panose="020F0502020204030204" pitchFamily="34" charset="0"/>
                </a:rPr>
                <a:t>Capacity</a:t>
              </a:r>
            </a:p>
          </p:txBody>
        </p:sp>
        <p:sp>
          <p:nvSpPr>
            <p:cNvPr id="35" name="Rectangle 27">
              <a:extLst>
                <a:ext uri="{FF2B5EF4-FFF2-40B4-BE49-F238E27FC236}">
                  <a16:creationId xmlns:a16="http://schemas.microsoft.com/office/drawing/2014/main" id="{3649B654-B254-9EDF-686E-8580EBE474EA}"/>
                </a:ext>
              </a:extLst>
            </p:cNvPr>
            <p:cNvSpPr>
              <a:spLocks noChangeArrowheads="1"/>
            </p:cNvSpPr>
            <p:nvPr/>
          </p:nvSpPr>
          <p:spPr bwMode="auto">
            <a:xfrm>
              <a:off x="1277" y="237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36" name="Rectangle 28">
              <a:extLst>
                <a:ext uri="{FF2B5EF4-FFF2-40B4-BE49-F238E27FC236}">
                  <a16:creationId xmlns:a16="http://schemas.microsoft.com/office/drawing/2014/main" id="{35769304-B817-E0F0-9A1C-44490AD768F0}"/>
                </a:ext>
              </a:extLst>
            </p:cNvPr>
            <p:cNvSpPr>
              <a:spLocks noChangeArrowheads="1"/>
            </p:cNvSpPr>
            <p:nvPr/>
          </p:nvSpPr>
          <p:spPr bwMode="auto">
            <a:xfrm>
              <a:off x="1439" y="2525"/>
              <a:ext cx="379"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500" b="1" i="0" u="none" strike="noStrike" cap="none" normalizeH="0" baseline="0" dirty="0">
                  <a:ln>
                    <a:noFill/>
                  </a:ln>
                  <a:solidFill>
                    <a:srgbClr val="000000"/>
                  </a:solidFill>
                  <a:effectLst/>
                  <a:latin typeface="Calibri" panose="020F0502020204030204" pitchFamily="34" charset="0"/>
                </a:rPr>
                <a:t>[kWh]</a:t>
              </a: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37" name="Rectangle 29">
              <a:extLst>
                <a:ext uri="{FF2B5EF4-FFF2-40B4-BE49-F238E27FC236}">
                  <a16:creationId xmlns:a16="http://schemas.microsoft.com/office/drawing/2014/main" id="{8835391B-8A99-633D-181D-6B1213657A6A}"/>
                </a:ext>
              </a:extLst>
            </p:cNvPr>
            <p:cNvSpPr>
              <a:spLocks noChangeArrowheads="1"/>
            </p:cNvSpPr>
            <p:nvPr/>
          </p:nvSpPr>
          <p:spPr bwMode="auto">
            <a:xfrm>
              <a:off x="2238" y="2388"/>
              <a:ext cx="1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233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38" name="Rectangle 30">
              <a:extLst>
                <a:ext uri="{FF2B5EF4-FFF2-40B4-BE49-F238E27FC236}">
                  <a16:creationId xmlns:a16="http://schemas.microsoft.com/office/drawing/2014/main" id="{F479337C-94D1-1B6E-5DF7-8F66777517F7}"/>
                </a:ext>
              </a:extLst>
            </p:cNvPr>
            <p:cNvSpPr>
              <a:spLocks noChangeArrowheads="1"/>
            </p:cNvSpPr>
            <p:nvPr/>
          </p:nvSpPr>
          <p:spPr bwMode="auto">
            <a:xfrm>
              <a:off x="2819" y="2388"/>
              <a:ext cx="1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466</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39" name="Rectangle 31">
              <a:extLst>
                <a:ext uri="{FF2B5EF4-FFF2-40B4-BE49-F238E27FC236}">
                  <a16:creationId xmlns:a16="http://schemas.microsoft.com/office/drawing/2014/main" id="{FF8521BF-3B23-4D0E-32DA-12B38D728D3D}"/>
                </a:ext>
              </a:extLst>
            </p:cNvPr>
            <p:cNvSpPr>
              <a:spLocks noChangeArrowheads="1"/>
            </p:cNvSpPr>
            <p:nvPr/>
          </p:nvSpPr>
          <p:spPr bwMode="auto">
            <a:xfrm>
              <a:off x="3385" y="2388"/>
              <a:ext cx="1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699</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0" name="Rectangle 32">
              <a:extLst>
                <a:ext uri="{FF2B5EF4-FFF2-40B4-BE49-F238E27FC236}">
                  <a16:creationId xmlns:a16="http://schemas.microsoft.com/office/drawing/2014/main" id="{3FED8BA2-19DF-1C7C-203B-7B34AC694165}"/>
                </a:ext>
              </a:extLst>
            </p:cNvPr>
            <p:cNvSpPr>
              <a:spLocks noChangeArrowheads="1"/>
            </p:cNvSpPr>
            <p:nvPr/>
          </p:nvSpPr>
          <p:spPr bwMode="auto">
            <a:xfrm>
              <a:off x="3976" y="2388"/>
              <a:ext cx="1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932</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1" name="Rectangle 33">
              <a:extLst>
                <a:ext uri="{FF2B5EF4-FFF2-40B4-BE49-F238E27FC236}">
                  <a16:creationId xmlns:a16="http://schemas.microsoft.com/office/drawing/2014/main" id="{B32E3F64-4298-F5D2-7273-CC6EBEA08BB0}"/>
                </a:ext>
              </a:extLst>
            </p:cNvPr>
            <p:cNvSpPr>
              <a:spLocks noChangeArrowheads="1"/>
            </p:cNvSpPr>
            <p:nvPr/>
          </p:nvSpPr>
          <p:spPr bwMode="auto">
            <a:xfrm>
              <a:off x="4548" y="2388"/>
              <a:ext cx="27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1.165</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2" name="Rectangle 34">
              <a:extLst>
                <a:ext uri="{FF2B5EF4-FFF2-40B4-BE49-F238E27FC236}">
                  <a16:creationId xmlns:a16="http://schemas.microsoft.com/office/drawing/2014/main" id="{1EC1E551-10D0-8F70-1456-9E466AC73DF6}"/>
                </a:ext>
              </a:extLst>
            </p:cNvPr>
            <p:cNvSpPr>
              <a:spLocks noChangeArrowheads="1"/>
            </p:cNvSpPr>
            <p:nvPr/>
          </p:nvSpPr>
          <p:spPr bwMode="auto">
            <a:xfrm>
              <a:off x="5154" y="2388"/>
              <a:ext cx="27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1.398</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3" name="Rectangle 35">
              <a:extLst>
                <a:ext uri="{FF2B5EF4-FFF2-40B4-BE49-F238E27FC236}">
                  <a16:creationId xmlns:a16="http://schemas.microsoft.com/office/drawing/2014/main" id="{2309EAC2-7D9D-3F52-E9A9-D5051CAAF820}"/>
                </a:ext>
              </a:extLst>
            </p:cNvPr>
            <p:cNvSpPr>
              <a:spLocks noChangeArrowheads="1"/>
            </p:cNvSpPr>
            <p:nvPr/>
          </p:nvSpPr>
          <p:spPr bwMode="auto">
            <a:xfrm>
              <a:off x="5751" y="2388"/>
              <a:ext cx="27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1.631</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4" name="Rectangle 36">
              <a:extLst>
                <a:ext uri="{FF2B5EF4-FFF2-40B4-BE49-F238E27FC236}">
                  <a16:creationId xmlns:a16="http://schemas.microsoft.com/office/drawing/2014/main" id="{8D50D0FA-C934-6AF2-5F58-FA7B6CDA104A}"/>
                </a:ext>
              </a:extLst>
            </p:cNvPr>
            <p:cNvSpPr>
              <a:spLocks noChangeArrowheads="1"/>
            </p:cNvSpPr>
            <p:nvPr/>
          </p:nvSpPr>
          <p:spPr bwMode="auto">
            <a:xfrm>
              <a:off x="6347" y="2388"/>
              <a:ext cx="273"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100" b="0" i="0" u="none" strike="noStrike" cap="none" normalizeH="0" baseline="0">
                  <a:ln>
                    <a:noFill/>
                  </a:ln>
                  <a:solidFill>
                    <a:srgbClr val="000000"/>
                  </a:solidFill>
                  <a:effectLst/>
                  <a:latin typeface="Calibri" panose="020F0502020204030204" pitchFamily="34" charset="0"/>
                </a:rPr>
                <a:t>1.864</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5" name="Rectangle 37">
              <a:extLst>
                <a:ext uri="{FF2B5EF4-FFF2-40B4-BE49-F238E27FC236}">
                  <a16:creationId xmlns:a16="http://schemas.microsoft.com/office/drawing/2014/main" id="{5EE5BE13-FE38-7DD8-BDE7-C01964E43C49}"/>
                </a:ext>
              </a:extLst>
            </p:cNvPr>
            <p:cNvSpPr>
              <a:spLocks noChangeArrowheads="1"/>
            </p:cNvSpPr>
            <p:nvPr/>
          </p:nvSpPr>
          <p:spPr bwMode="auto">
            <a:xfrm>
              <a:off x="1392" y="2845"/>
              <a:ext cx="4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mk-MK" sz="1500" b="1" dirty="0">
                  <a:solidFill>
                    <a:srgbClr val="000000"/>
                  </a:solidFill>
                  <a:latin typeface="Calibri" panose="020F0502020204030204" pitchFamily="34" charset="0"/>
                </a:rPr>
                <a:t>Payback</a:t>
              </a:r>
            </a:p>
            <a:p>
              <a:pPr marL="0" marR="0" lvl="0" indent="0" algn="l" defTabSz="914400" rtl="0" eaLnBrk="0" fontAlgn="base" latinLnBrk="0" hangingPunct="0">
                <a:lnSpc>
                  <a:spcPct val="100000"/>
                </a:lnSpc>
                <a:spcBef>
                  <a:spcPct val="0"/>
                </a:spcBef>
                <a:spcAft>
                  <a:spcPct val="0"/>
                </a:spcAft>
                <a:buClrTx/>
                <a:buSzTx/>
                <a:buFontTx/>
                <a:buNone/>
                <a:tabLst/>
              </a:pPr>
              <a:r>
                <a:rPr lang="en-US" altLang="mk-MK" sz="1500" b="1" dirty="0">
                  <a:solidFill>
                    <a:srgbClr val="000000"/>
                  </a:solidFill>
                  <a:latin typeface="Calibri" panose="020F0502020204030204" pitchFamily="34" charset="0"/>
                </a:rPr>
                <a:t> period</a:t>
              </a: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46" name="Rectangle 38">
              <a:extLst>
                <a:ext uri="{FF2B5EF4-FFF2-40B4-BE49-F238E27FC236}">
                  <a16:creationId xmlns:a16="http://schemas.microsoft.com/office/drawing/2014/main" id="{E3D094EB-B1FF-0A86-072E-49DE68A2C9D9}"/>
                </a:ext>
              </a:extLst>
            </p:cNvPr>
            <p:cNvSpPr>
              <a:spLocks noChangeArrowheads="1"/>
            </p:cNvSpPr>
            <p:nvPr/>
          </p:nvSpPr>
          <p:spPr bwMode="auto">
            <a:xfrm>
              <a:off x="1392" y="3139"/>
              <a:ext cx="34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mk-MK" altLang="mk-MK" sz="1500" dirty="0">
                  <a:solidFill>
                    <a:srgbClr val="000000"/>
                  </a:solidFill>
                  <a:latin typeface="Calibri" panose="020F0502020204030204" pitchFamily="34" charset="0"/>
                </a:rPr>
                <a:t>[</a:t>
              </a:r>
              <a:r>
                <a:rPr kumimoji="0" lang="en-US" altLang="mk-MK" sz="1500" b="1" i="0" u="none" strike="noStrike" cap="none" normalizeH="0" baseline="0" dirty="0">
                  <a:ln>
                    <a:noFill/>
                  </a:ln>
                  <a:solidFill>
                    <a:srgbClr val="000000"/>
                  </a:solidFill>
                  <a:effectLst/>
                  <a:latin typeface="Calibri" panose="020F0502020204030204" pitchFamily="34" charset="0"/>
                </a:rPr>
                <a:t>years</a:t>
              </a:r>
              <a:r>
                <a:rPr lang="mk-MK" altLang="mk-MK" dirty="0">
                  <a:solidFill>
                    <a:srgbClr val="000000"/>
                  </a:solidFill>
                  <a:latin typeface="Calibri" panose="020F0502020204030204" pitchFamily="34" charset="0"/>
                </a:rPr>
                <a:t>]</a:t>
              </a:r>
              <a:endParaRPr kumimoji="0" lang="mk-MK" altLang="mk-MK" sz="1800" i="0" u="none" strike="noStrike" cap="none" normalizeH="0" baseline="0" dirty="0">
                <a:ln>
                  <a:noFill/>
                </a:ln>
                <a:solidFill>
                  <a:schemeClr val="tx1"/>
                </a:solidFill>
                <a:effectLst/>
                <a:latin typeface="Arial" panose="020B0604020202020204" pitchFamily="34" charset="0"/>
              </a:endParaRPr>
            </a:p>
          </p:txBody>
        </p:sp>
        <p:sp>
          <p:nvSpPr>
            <p:cNvPr id="47" name="Rectangle 39">
              <a:extLst>
                <a:ext uri="{FF2B5EF4-FFF2-40B4-BE49-F238E27FC236}">
                  <a16:creationId xmlns:a16="http://schemas.microsoft.com/office/drawing/2014/main" id="{D8E8C9F4-5B55-9EA5-ACCD-7CF7F2330D74}"/>
                </a:ext>
              </a:extLst>
            </p:cNvPr>
            <p:cNvSpPr>
              <a:spLocks noChangeArrowheads="1"/>
            </p:cNvSpPr>
            <p:nvPr/>
          </p:nvSpPr>
          <p:spPr bwMode="auto">
            <a:xfrm>
              <a:off x="2116" y="2935"/>
              <a:ext cx="54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3800" b="1" i="0" u="none" strike="noStrike" cap="none" normalizeH="0" baseline="0">
                  <a:ln>
                    <a:noFill/>
                  </a:ln>
                  <a:solidFill>
                    <a:srgbClr val="006100"/>
                  </a:solidFill>
                  <a:effectLst/>
                  <a:latin typeface="Calibri" panose="020F0502020204030204" pitchFamily="34" charset="0"/>
                </a:rPr>
                <a:t>3,3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8" name="Rectangle 40">
              <a:extLst>
                <a:ext uri="{FF2B5EF4-FFF2-40B4-BE49-F238E27FC236}">
                  <a16:creationId xmlns:a16="http://schemas.microsoft.com/office/drawing/2014/main" id="{652D81CD-E75E-C0B3-D9F6-7E7A17F1C907}"/>
                </a:ext>
              </a:extLst>
            </p:cNvPr>
            <p:cNvSpPr>
              <a:spLocks noChangeArrowheads="1"/>
            </p:cNvSpPr>
            <p:nvPr/>
          </p:nvSpPr>
          <p:spPr bwMode="auto">
            <a:xfrm>
              <a:off x="2698" y="2935"/>
              <a:ext cx="54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3800" b="1" i="0" u="none" strike="noStrike" cap="none" normalizeH="0" baseline="0">
                  <a:ln>
                    <a:noFill/>
                  </a:ln>
                  <a:solidFill>
                    <a:srgbClr val="006100"/>
                  </a:solidFill>
                  <a:effectLst/>
                  <a:latin typeface="Calibri" panose="020F0502020204030204" pitchFamily="34" charset="0"/>
                </a:rPr>
                <a:t>3,3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49" name="Rectangle 41">
              <a:extLst>
                <a:ext uri="{FF2B5EF4-FFF2-40B4-BE49-F238E27FC236}">
                  <a16:creationId xmlns:a16="http://schemas.microsoft.com/office/drawing/2014/main" id="{DBBCFAA9-E43D-6E3D-D398-3493E4AC708F}"/>
                </a:ext>
              </a:extLst>
            </p:cNvPr>
            <p:cNvSpPr>
              <a:spLocks noChangeArrowheads="1"/>
            </p:cNvSpPr>
            <p:nvPr/>
          </p:nvSpPr>
          <p:spPr bwMode="auto">
            <a:xfrm>
              <a:off x="3264" y="2935"/>
              <a:ext cx="54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3800" b="1" i="0" u="none" strike="noStrike" cap="none" normalizeH="0" baseline="0">
                  <a:ln>
                    <a:noFill/>
                  </a:ln>
                  <a:solidFill>
                    <a:srgbClr val="006100"/>
                  </a:solidFill>
                  <a:effectLst/>
                  <a:latin typeface="Calibri" panose="020F0502020204030204" pitchFamily="34" charset="0"/>
                </a:rPr>
                <a:t>4,5</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0" name="Rectangle 42">
              <a:extLst>
                <a:ext uri="{FF2B5EF4-FFF2-40B4-BE49-F238E27FC236}">
                  <a16:creationId xmlns:a16="http://schemas.microsoft.com/office/drawing/2014/main" id="{1776B53D-B7BC-D334-8C35-AE27E2167326}"/>
                </a:ext>
              </a:extLst>
            </p:cNvPr>
            <p:cNvSpPr>
              <a:spLocks noChangeArrowheads="1"/>
            </p:cNvSpPr>
            <p:nvPr/>
          </p:nvSpPr>
          <p:spPr bwMode="auto">
            <a:xfrm>
              <a:off x="3855" y="2935"/>
              <a:ext cx="54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3800" b="1" i="0" u="none" strike="noStrike" cap="none" normalizeH="0" baseline="0">
                  <a:ln>
                    <a:noFill/>
                  </a:ln>
                  <a:solidFill>
                    <a:srgbClr val="006100"/>
                  </a:solidFill>
                  <a:effectLst/>
                  <a:latin typeface="Calibri" panose="020F0502020204030204" pitchFamily="34" charset="0"/>
                </a:rPr>
                <a:t>5,7</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1" name="Rectangle 43">
              <a:extLst>
                <a:ext uri="{FF2B5EF4-FFF2-40B4-BE49-F238E27FC236}">
                  <a16:creationId xmlns:a16="http://schemas.microsoft.com/office/drawing/2014/main" id="{4521AD03-B21D-BC64-ED34-CC830820646C}"/>
                </a:ext>
              </a:extLst>
            </p:cNvPr>
            <p:cNvSpPr>
              <a:spLocks noChangeArrowheads="1"/>
            </p:cNvSpPr>
            <p:nvPr/>
          </p:nvSpPr>
          <p:spPr bwMode="auto">
            <a:xfrm>
              <a:off x="4462" y="2935"/>
              <a:ext cx="546" cy="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3800" b="1" i="0" u="none" strike="noStrike" cap="none" normalizeH="0" baseline="0">
                  <a:ln>
                    <a:noFill/>
                  </a:ln>
                  <a:solidFill>
                    <a:srgbClr val="006100"/>
                  </a:solidFill>
                  <a:effectLst/>
                  <a:latin typeface="Calibri" panose="020F0502020204030204" pitchFamily="34" charset="0"/>
                </a:rPr>
                <a:t>6,9</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2" name="Rectangle 44">
              <a:extLst>
                <a:ext uri="{FF2B5EF4-FFF2-40B4-BE49-F238E27FC236}">
                  <a16:creationId xmlns:a16="http://schemas.microsoft.com/office/drawing/2014/main" id="{D5409CF5-33BA-7D29-F47C-D23446F451B4}"/>
                </a:ext>
              </a:extLst>
            </p:cNvPr>
            <p:cNvSpPr>
              <a:spLocks noChangeArrowheads="1"/>
            </p:cNvSpPr>
            <p:nvPr/>
          </p:nvSpPr>
          <p:spPr bwMode="auto">
            <a:xfrm>
              <a:off x="5139" y="3006"/>
              <a:ext cx="34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2300" b="1" i="0" u="none" strike="noStrike" cap="none" normalizeH="0" baseline="0">
                  <a:ln>
                    <a:noFill/>
                  </a:ln>
                  <a:solidFill>
                    <a:srgbClr val="9C0006"/>
                  </a:solidFill>
                  <a:effectLst/>
                  <a:latin typeface="Calibri" panose="020F0502020204030204" pitchFamily="34" charset="0"/>
                </a:rPr>
                <a:t>8,1</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3" name="Rectangle 45">
              <a:extLst>
                <a:ext uri="{FF2B5EF4-FFF2-40B4-BE49-F238E27FC236}">
                  <a16:creationId xmlns:a16="http://schemas.microsoft.com/office/drawing/2014/main" id="{22D4D48D-F179-01CC-F63B-78036240BC12}"/>
                </a:ext>
              </a:extLst>
            </p:cNvPr>
            <p:cNvSpPr>
              <a:spLocks noChangeArrowheads="1"/>
            </p:cNvSpPr>
            <p:nvPr/>
          </p:nvSpPr>
          <p:spPr bwMode="auto">
            <a:xfrm>
              <a:off x="5735" y="3006"/>
              <a:ext cx="34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2300" b="1" i="0" u="none" strike="noStrike" cap="none" normalizeH="0" baseline="0">
                  <a:ln>
                    <a:noFill/>
                  </a:ln>
                  <a:solidFill>
                    <a:srgbClr val="9C0006"/>
                  </a:solidFill>
                  <a:effectLst/>
                  <a:latin typeface="Calibri" panose="020F0502020204030204" pitchFamily="34" charset="0"/>
                </a:rPr>
                <a:t>9,3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4" name="Rectangle 46">
              <a:extLst>
                <a:ext uri="{FF2B5EF4-FFF2-40B4-BE49-F238E27FC236}">
                  <a16:creationId xmlns:a16="http://schemas.microsoft.com/office/drawing/2014/main" id="{890F4B9D-900F-B9F8-75CD-0EDBBB138515}"/>
                </a:ext>
              </a:extLst>
            </p:cNvPr>
            <p:cNvSpPr>
              <a:spLocks noChangeArrowheads="1"/>
            </p:cNvSpPr>
            <p:nvPr/>
          </p:nvSpPr>
          <p:spPr bwMode="auto">
            <a:xfrm>
              <a:off x="6281" y="3006"/>
              <a:ext cx="44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2300" b="1" i="0" u="none" strike="noStrike" cap="none" normalizeH="0" baseline="0">
                  <a:ln>
                    <a:noFill/>
                  </a:ln>
                  <a:solidFill>
                    <a:srgbClr val="9C0006"/>
                  </a:solidFill>
                  <a:effectLst/>
                  <a:latin typeface="Calibri" panose="020F0502020204030204" pitchFamily="34" charset="0"/>
                </a:rPr>
                <a:t>10,5</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55" name="Rectangle 47">
              <a:extLst>
                <a:ext uri="{FF2B5EF4-FFF2-40B4-BE49-F238E27FC236}">
                  <a16:creationId xmlns:a16="http://schemas.microsoft.com/office/drawing/2014/main" id="{76971D90-1C27-26A2-0A43-8F68319B34AF}"/>
                </a:ext>
              </a:extLst>
            </p:cNvPr>
            <p:cNvSpPr>
              <a:spLocks noChangeArrowheads="1"/>
            </p:cNvSpPr>
            <p:nvPr/>
          </p:nvSpPr>
          <p:spPr bwMode="auto">
            <a:xfrm>
              <a:off x="656" y="1851"/>
              <a:ext cx="112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mk-MK" sz="1700" b="1" dirty="0">
                  <a:solidFill>
                    <a:srgbClr val="000000"/>
                  </a:solidFill>
                  <a:latin typeface="Calibri" panose="020F0502020204030204" pitchFamily="34" charset="0"/>
                </a:rPr>
                <a:t>Number of cabinets</a:t>
              </a: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56" name="Rectangle 48">
              <a:extLst>
                <a:ext uri="{FF2B5EF4-FFF2-40B4-BE49-F238E27FC236}">
                  <a16:creationId xmlns:a16="http://schemas.microsoft.com/office/drawing/2014/main" id="{5CCBFCBA-8A9C-CBE2-A759-2D4A85993945}"/>
                </a:ext>
              </a:extLst>
            </p:cNvPr>
            <p:cNvSpPr>
              <a:spLocks noChangeArrowheads="1"/>
            </p:cNvSpPr>
            <p:nvPr/>
          </p:nvSpPr>
          <p:spPr bwMode="auto">
            <a:xfrm>
              <a:off x="383" y="2535"/>
              <a:ext cx="82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300" b="1" i="0" u="none" strike="noStrike" cap="none" normalizeH="0" baseline="0" dirty="0">
                  <a:ln>
                    <a:noFill/>
                  </a:ln>
                  <a:solidFill>
                    <a:srgbClr val="000000"/>
                  </a:solidFill>
                  <a:effectLst/>
                  <a:latin typeface="Calibri" panose="020F0502020204030204" pitchFamily="34" charset="0"/>
                </a:rPr>
                <a:t>Weiheng (WHES) </a:t>
              </a: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57" name="Rectangle 49">
              <a:extLst>
                <a:ext uri="{FF2B5EF4-FFF2-40B4-BE49-F238E27FC236}">
                  <a16:creationId xmlns:a16="http://schemas.microsoft.com/office/drawing/2014/main" id="{192FE7CC-EEFB-4EB8-8ACE-AFA489607D12}"/>
                </a:ext>
              </a:extLst>
            </p:cNvPr>
            <p:cNvSpPr>
              <a:spLocks noChangeArrowheads="1"/>
            </p:cNvSpPr>
            <p:nvPr/>
          </p:nvSpPr>
          <p:spPr bwMode="auto">
            <a:xfrm>
              <a:off x="413" y="2650"/>
              <a:ext cx="62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mk-MK" sz="1300" b="1" dirty="0">
                  <a:solidFill>
                    <a:srgbClr val="000000"/>
                  </a:solidFill>
                  <a:latin typeface="Calibri" panose="020F0502020204030204" pitchFamily="34" charset="0"/>
                </a:rPr>
                <a:t>Battery period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300" b="1" i="0" u="none" strike="noStrike" cap="none" normalizeH="0" baseline="0" dirty="0">
                  <a:ln>
                    <a:noFill/>
                  </a:ln>
                  <a:solidFill>
                    <a:srgbClr val="000000"/>
                  </a:solidFill>
                  <a:effectLst/>
                  <a:latin typeface="Calibri" panose="020F0502020204030204" pitchFamily="34" charset="0"/>
                </a:rPr>
                <a:t>      from</a:t>
              </a: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58" name="Rectangle 50">
              <a:extLst>
                <a:ext uri="{FF2B5EF4-FFF2-40B4-BE49-F238E27FC236}">
                  <a16:creationId xmlns:a16="http://schemas.microsoft.com/office/drawing/2014/main" id="{8C89B731-C4BB-1ACB-053E-A7C659CBE92B}"/>
                </a:ext>
              </a:extLst>
            </p:cNvPr>
            <p:cNvSpPr>
              <a:spLocks noChangeArrowheads="1"/>
            </p:cNvSpPr>
            <p:nvPr/>
          </p:nvSpPr>
          <p:spPr bwMode="auto">
            <a:xfrm>
              <a:off x="464" y="2798"/>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59" name="Rectangle 51">
              <a:extLst>
                <a:ext uri="{FF2B5EF4-FFF2-40B4-BE49-F238E27FC236}">
                  <a16:creationId xmlns:a16="http://schemas.microsoft.com/office/drawing/2014/main" id="{F70B3DCC-DB95-AAB6-42DD-792A073EC985}"/>
                </a:ext>
              </a:extLst>
            </p:cNvPr>
            <p:cNvSpPr>
              <a:spLocks noChangeArrowheads="1"/>
            </p:cNvSpPr>
            <p:nvPr/>
          </p:nvSpPr>
          <p:spPr bwMode="auto">
            <a:xfrm>
              <a:off x="398" y="2930"/>
              <a:ext cx="778"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1300" b="1" i="0" u="none" strike="noStrike" cap="none" normalizeH="0" baseline="0">
                  <a:ln>
                    <a:noFill/>
                  </a:ln>
                  <a:solidFill>
                    <a:srgbClr val="000000"/>
                  </a:solidFill>
                  <a:effectLst/>
                  <a:latin typeface="Calibri" panose="020F0502020204030204" pitchFamily="34" charset="0"/>
                </a:rPr>
                <a:t>233kWh/100kW</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60" name="Rectangle 52">
              <a:extLst>
                <a:ext uri="{FF2B5EF4-FFF2-40B4-BE49-F238E27FC236}">
                  <a16:creationId xmlns:a16="http://schemas.microsoft.com/office/drawing/2014/main" id="{3437780C-EF68-A61C-CF4D-7CC84C2CBDAB}"/>
                </a:ext>
              </a:extLst>
            </p:cNvPr>
            <p:cNvSpPr>
              <a:spLocks noChangeArrowheads="1"/>
            </p:cNvSpPr>
            <p:nvPr/>
          </p:nvSpPr>
          <p:spPr bwMode="auto">
            <a:xfrm>
              <a:off x="6908" y="2672"/>
              <a:ext cx="425" cy="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k-MK" altLang="mk-MK" sz="2500" b="1" i="0" u="none" strike="noStrike" cap="none" normalizeH="0" baseline="0">
                  <a:ln>
                    <a:noFill/>
                  </a:ln>
                  <a:solidFill>
                    <a:srgbClr val="FF0000"/>
                  </a:solidFill>
                  <a:effectLst/>
                  <a:latin typeface="Calibri" panose="020F0502020204030204" pitchFamily="34" charset="0"/>
                </a:rPr>
                <a:t>183</a:t>
              </a:r>
              <a:endParaRPr kumimoji="0" lang="mk-MK" altLang="mk-MK" sz="1800" b="0" i="0" u="none" strike="noStrike" cap="none" normalizeH="0" baseline="0">
                <a:ln>
                  <a:noFill/>
                </a:ln>
                <a:solidFill>
                  <a:schemeClr val="tx1"/>
                </a:solidFill>
                <a:effectLst/>
                <a:latin typeface="Arial" panose="020B0604020202020204" pitchFamily="34" charset="0"/>
              </a:endParaRPr>
            </a:p>
          </p:txBody>
        </p:sp>
        <p:sp>
          <p:nvSpPr>
            <p:cNvPr id="61" name="Line 53">
              <a:extLst>
                <a:ext uri="{FF2B5EF4-FFF2-40B4-BE49-F238E27FC236}">
                  <a16:creationId xmlns:a16="http://schemas.microsoft.com/office/drawing/2014/main" id="{4905F213-997A-AED5-F471-E66A4BF4FF2A}"/>
                </a:ext>
              </a:extLst>
            </p:cNvPr>
            <p:cNvSpPr>
              <a:spLocks noChangeShapeType="1"/>
            </p:cNvSpPr>
            <p:nvPr/>
          </p:nvSpPr>
          <p:spPr bwMode="auto">
            <a:xfrm flipV="1">
              <a:off x="317"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62" name="Rectangle 54">
              <a:extLst>
                <a:ext uri="{FF2B5EF4-FFF2-40B4-BE49-F238E27FC236}">
                  <a16:creationId xmlns:a16="http://schemas.microsoft.com/office/drawing/2014/main" id="{0FE0F972-DEDF-2D46-B3B4-8A45E6A69FB2}"/>
                </a:ext>
              </a:extLst>
            </p:cNvPr>
            <p:cNvSpPr>
              <a:spLocks noChangeArrowheads="1"/>
            </p:cNvSpPr>
            <p:nvPr/>
          </p:nvSpPr>
          <p:spPr bwMode="auto">
            <a:xfrm>
              <a:off x="317"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63" name="Line 55">
              <a:extLst>
                <a:ext uri="{FF2B5EF4-FFF2-40B4-BE49-F238E27FC236}">
                  <a16:creationId xmlns:a16="http://schemas.microsoft.com/office/drawing/2014/main" id="{BC3C9D24-D057-4127-39DB-B75BC4FD80D9}"/>
                </a:ext>
              </a:extLst>
            </p:cNvPr>
            <p:cNvSpPr>
              <a:spLocks noChangeShapeType="1"/>
            </p:cNvSpPr>
            <p:nvPr/>
          </p:nvSpPr>
          <p:spPr bwMode="auto">
            <a:xfrm flipV="1">
              <a:off x="2005"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64" name="Rectangle 56">
              <a:extLst>
                <a:ext uri="{FF2B5EF4-FFF2-40B4-BE49-F238E27FC236}">
                  <a16:creationId xmlns:a16="http://schemas.microsoft.com/office/drawing/2014/main" id="{6D543080-059C-EE43-8ACD-531AB9C0CA6F}"/>
                </a:ext>
              </a:extLst>
            </p:cNvPr>
            <p:cNvSpPr>
              <a:spLocks noChangeArrowheads="1"/>
            </p:cNvSpPr>
            <p:nvPr/>
          </p:nvSpPr>
          <p:spPr bwMode="auto">
            <a:xfrm>
              <a:off x="2005"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65" name="Line 57">
              <a:extLst>
                <a:ext uri="{FF2B5EF4-FFF2-40B4-BE49-F238E27FC236}">
                  <a16:creationId xmlns:a16="http://schemas.microsoft.com/office/drawing/2014/main" id="{488C239A-57F2-6E4C-7382-41774FAB2C5B}"/>
                </a:ext>
              </a:extLst>
            </p:cNvPr>
            <p:cNvSpPr>
              <a:spLocks noChangeShapeType="1"/>
            </p:cNvSpPr>
            <p:nvPr/>
          </p:nvSpPr>
          <p:spPr bwMode="auto">
            <a:xfrm flipV="1">
              <a:off x="2602"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66" name="Rectangle 58">
              <a:extLst>
                <a:ext uri="{FF2B5EF4-FFF2-40B4-BE49-F238E27FC236}">
                  <a16:creationId xmlns:a16="http://schemas.microsoft.com/office/drawing/2014/main" id="{81579211-643D-24DC-347F-83ABA185339A}"/>
                </a:ext>
              </a:extLst>
            </p:cNvPr>
            <p:cNvSpPr>
              <a:spLocks noChangeArrowheads="1"/>
            </p:cNvSpPr>
            <p:nvPr/>
          </p:nvSpPr>
          <p:spPr bwMode="auto">
            <a:xfrm>
              <a:off x="2602"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67" name="Line 59">
              <a:extLst>
                <a:ext uri="{FF2B5EF4-FFF2-40B4-BE49-F238E27FC236}">
                  <a16:creationId xmlns:a16="http://schemas.microsoft.com/office/drawing/2014/main" id="{308A0BD3-3D9E-8561-2B71-50AB843EAFFE}"/>
                </a:ext>
              </a:extLst>
            </p:cNvPr>
            <p:cNvSpPr>
              <a:spLocks noChangeShapeType="1"/>
            </p:cNvSpPr>
            <p:nvPr/>
          </p:nvSpPr>
          <p:spPr bwMode="auto">
            <a:xfrm flipV="1">
              <a:off x="3163"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68" name="Rectangle 60">
              <a:extLst>
                <a:ext uri="{FF2B5EF4-FFF2-40B4-BE49-F238E27FC236}">
                  <a16:creationId xmlns:a16="http://schemas.microsoft.com/office/drawing/2014/main" id="{E218016B-B6CC-BE41-952B-28293084534C}"/>
                </a:ext>
              </a:extLst>
            </p:cNvPr>
            <p:cNvSpPr>
              <a:spLocks noChangeArrowheads="1"/>
            </p:cNvSpPr>
            <p:nvPr/>
          </p:nvSpPr>
          <p:spPr bwMode="auto">
            <a:xfrm>
              <a:off x="3163"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69" name="Line 61">
              <a:extLst>
                <a:ext uri="{FF2B5EF4-FFF2-40B4-BE49-F238E27FC236}">
                  <a16:creationId xmlns:a16="http://schemas.microsoft.com/office/drawing/2014/main" id="{48B45219-80FE-96C1-A042-A1E978C185BF}"/>
                </a:ext>
              </a:extLst>
            </p:cNvPr>
            <p:cNvSpPr>
              <a:spLocks noChangeShapeType="1"/>
            </p:cNvSpPr>
            <p:nvPr/>
          </p:nvSpPr>
          <p:spPr bwMode="auto">
            <a:xfrm flipV="1">
              <a:off x="3739"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70" name="Rectangle 62">
              <a:extLst>
                <a:ext uri="{FF2B5EF4-FFF2-40B4-BE49-F238E27FC236}">
                  <a16:creationId xmlns:a16="http://schemas.microsoft.com/office/drawing/2014/main" id="{FC3872EC-1710-02CE-955A-5F3369239FEE}"/>
                </a:ext>
              </a:extLst>
            </p:cNvPr>
            <p:cNvSpPr>
              <a:spLocks noChangeArrowheads="1"/>
            </p:cNvSpPr>
            <p:nvPr/>
          </p:nvSpPr>
          <p:spPr bwMode="auto">
            <a:xfrm>
              <a:off x="3739"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71" name="Line 63">
              <a:extLst>
                <a:ext uri="{FF2B5EF4-FFF2-40B4-BE49-F238E27FC236}">
                  <a16:creationId xmlns:a16="http://schemas.microsoft.com/office/drawing/2014/main" id="{D618E86C-4B7B-1737-E96F-8FDE7C669017}"/>
                </a:ext>
              </a:extLst>
            </p:cNvPr>
            <p:cNvSpPr>
              <a:spLocks noChangeShapeType="1"/>
            </p:cNvSpPr>
            <p:nvPr/>
          </p:nvSpPr>
          <p:spPr bwMode="auto">
            <a:xfrm flipV="1">
              <a:off x="4345"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72" name="Rectangle 64">
              <a:extLst>
                <a:ext uri="{FF2B5EF4-FFF2-40B4-BE49-F238E27FC236}">
                  <a16:creationId xmlns:a16="http://schemas.microsoft.com/office/drawing/2014/main" id="{FE9FA442-3DB2-0FBC-E14F-C68B17691920}"/>
                </a:ext>
              </a:extLst>
            </p:cNvPr>
            <p:cNvSpPr>
              <a:spLocks noChangeArrowheads="1"/>
            </p:cNvSpPr>
            <p:nvPr/>
          </p:nvSpPr>
          <p:spPr bwMode="auto">
            <a:xfrm>
              <a:off x="4345" y="1745"/>
              <a:ext cx="6"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73" name="Line 65">
              <a:extLst>
                <a:ext uri="{FF2B5EF4-FFF2-40B4-BE49-F238E27FC236}">
                  <a16:creationId xmlns:a16="http://schemas.microsoft.com/office/drawing/2014/main" id="{31B6D2C7-6206-EBB5-6367-8DEBCA31D327}"/>
                </a:ext>
              </a:extLst>
            </p:cNvPr>
            <p:cNvSpPr>
              <a:spLocks noChangeShapeType="1"/>
            </p:cNvSpPr>
            <p:nvPr/>
          </p:nvSpPr>
          <p:spPr bwMode="auto">
            <a:xfrm flipV="1">
              <a:off x="4952"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74" name="Rectangle 66">
              <a:extLst>
                <a:ext uri="{FF2B5EF4-FFF2-40B4-BE49-F238E27FC236}">
                  <a16:creationId xmlns:a16="http://schemas.microsoft.com/office/drawing/2014/main" id="{E6935D29-CF87-4D65-30F4-F2C86BE44EC4}"/>
                </a:ext>
              </a:extLst>
            </p:cNvPr>
            <p:cNvSpPr>
              <a:spLocks noChangeArrowheads="1"/>
            </p:cNvSpPr>
            <p:nvPr/>
          </p:nvSpPr>
          <p:spPr bwMode="auto">
            <a:xfrm>
              <a:off x="4952"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75" name="Line 67">
              <a:extLst>
                <a:ext uri="{FF2B5EF4-FFF2-40B4-BE49-F238E27FC236}">
                  <a16:creationId xmlns:a16="http://schemas.microsoft.com/office/drawing/2014/main" id="{CC83D8FE-A547-26EB-220E-0FEAA87B672B}"/>
                </a:ext>
              </a:extLst>
            </p:cNvPr>
            <p:cNvSpPr>
              <a:spLocks noChangeShapeType="1"/>
            </p:cNvSpPr>
            <p:nvPr/>
          </p:nvSpPr>
          <p:spPr bwMode="auto">
            <a:xfrm flipV="1">
              <a:off x="5559"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76" name="Rectangle 68">
              <a:extLst>
                <a:ext uri="{FF2B5EF4-FFF2-40B4-BE49-F238E27FC236}">
                  <a16:creationId xmlns:a16="http://schemas.microsoft.com/office/drawing/2014/main" id="{EA7059F1-EC6E-5B4A-BD1B-D913FC56EBEB}"/>
                </a:ext>
              </a:extLst>
            </p:cNvPr>
            <p:cNvSpPr>
              <a:spLocks noChangeArrowheads="1"/>
            </p:cNvSpPr>
            <p:nvPr/>
          </p:nvSpPr>
          <p:spPr bwMode="auto">
            <a:xfrm>
              <a:off x="5559"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77" name="Line 69">
              <a:extLst>
                <a:ext uri="{FF2B5EF4-FFF2-40B4-BE49-F238E27FC236}">
                  <a16:creationId xmlns:a16="http://schemas.microsoft.com/office/drawing/2014/main" id="{83FD8D5C-6BA0-EBBF-2326-71BF3D1A0D30}"/>
                </a:ext>
              </a:extLst>
            </p:cNvPr>
            <p:cNvSpPr>
              <a:spLocks noChangeShapeType="1"/>
            </p:cNvSpPr>
            <p:nvPr/>
          </p:nvSpPr>
          <p:spPr bwMode="auto">
            <a:xfrm flipV="1">
              <a:off x="6145"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78" name="Rectangle 70">
              <a:extLst>
                <a:ext uri="{FF2B5EF4-FFF2-40B4-BE49-F238E27FC236}">
                  <a16:creationId xmlns:a16="http://schemas.microsoft.com/office/drawing/2014/main" id="{A342EAEB-940D-7B53-B26D-0FE57E1184E1}"/>
                </a:ext>
              </a:extLst>
            </p:cNvPr>
            <p:cNvSpPr>
              <a:spLocks noChangeArrowheads="1"/>
            </p:cNvSpPr>
            <p:nvPr/>
          </p:nvSpPr>
          <p:spPr bwMode="auto">
            <a:xfrm>
              <a:off x="6145"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79" name="Line 71">
              <a:extLst>
                <a:ext uri="{FF2B5EF4-FFF2-40B4-BE49-F238E27FC236}">
                  <a16:creationId xmlns:a16="http://schemas.microsoft.com/office/drawing/2014/main" id="{D109045E-507E-EE79-A443-091CED321EF2}"/>
                </a:ext>
              </a:extLst>
            </p:cNvPr>
            <p:cNvSpPr>
              <a:spLocks noChangeShapeType="1"/>
            </p:cNvSpPr>
            <p:nvPr/>
          </p:nvSpPr>
          <p:spPr bwMode="auto">
            <a:xfrm flipV="1">
              <a:off x="6751"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80" name="Rectangle 72">
              <a:extLst>
                <a:ext uri="{FF2B5EF4-FFF2-40B4-BE49-F238E27FC236}">
                  <a16:creationId xmlns:a16="http://schemas.microsoft.com/office/drawing/2014/main" id="{7E7B25BA-6C1E-8A0F-DD80-22A556CAAFAA}"/>
                </a:ext>
              </a:extLst>
            </p:cNvPr>
            <p:cNvSpPr>
              <a:spLocks noChangeArrowheads="1"/>
            </p:cNvSpPr>
            <p:nvPr/>
          </p:nvSpPr>
          <p:spPr bwMode="auto">
            <a:xfrm>
              <a:off x="6751"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81" name="Rectangle 73">
              <a:extLst>
                <a:ext uri="{FF2B5EF4-FFF2-40B4-BE49-F238E27FC236}">
                  <a16:creationId xmlns:a16="http://schemas.microsoft.com/office/drawing/2014/main" id="{3B800867-FF58-1035-08B9-283BBB417CEE}"/>
                </a:ext>
              </a:extLst>
            </p:cNvPr>
            <p:cNvSpPr>
              <a:spLocks noChangeArrowheads="1"/>
            </p:cNvSpPr>
            <p:nvPr/>
          </p:nvSpPr>
          <p:spPr bwMode="auto">
            <a:xfrm>
              <a:off x="322" y="1745"/>
              <a:ext cx="7041"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82" name="Line 74">
              <a:extLst>
                <a:ext uri="{FF2B5EF4-FFF2-40B4-BE49-F238E27FC236}">
                  <a16:creationId xmlns:a16="http://schemas.microsoft.com/office/drawing/2014/main" id="{AAEB0FF2-B441-2F90-5524-ADF1E75B45D7}"/>
                </a:ext>
              </a:extLst>
            </p:cNvPr>
            <p:cNvSpPr>
              <a:spLocks noChangeShapeType="1"/>
            </p:cNvSpPr>
            <p:nvPr/>
          </p:nvSpPr>
          <p:spPr bwMode="auto">
            <a:xfrm flipV="1">
              <a:off x="7358"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83" name="Rectangle 75">
              <a:extLst>
                <a:ext uri="{FF2B5EF4-FFF2-40B4-BE49-F238E27FC236}">
                  <a16:creationId xmlns:a16="http://schemas.microsoft.com/office/drawing/2014/main" id="{923A186D-0617-45C6-6B7F-E33574A1F148}"/>
                </a:ext>
              </a:extLst>
            </p:cNvPr>
            <p:cNvSpPr>
              <a:spLocks noChangeArrowheads="1"/>
            </p:cNvSpPr>
            <p:nvPr/>
          </p:nvSpPr>
          <p:spPr bwMode="auto">
            <a:xfrm>
              <a:off x="7358"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84" name="Line 76">
              <a:extLst>
                <a:ext uri="{FF2B5EF4-FFF2-40B4-BE49-F238E27FC236}">
                  <a16:creationId xmlns:a16="http://schemas.microsoft.com/office/drawing/2014/main" id="{85EA6031-E706-BA68-5BD4-D4987161D9B7}"/>
                </a:ext>
              </a:extLst>
            </p:cNvPr>
            <p:cNvSpPr>
              <a:spLocks noChangeShapeType="1"/>
            </p:cNvSpPr>
            <p:nvPr/>
          </p:nvSpPr>
          <p:spPr bwMode="auto">
            <a:xfrm flipV="1">
              <a:off x="1161"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85" name="Rectangle 77">
              <a:extLst>
                <a:ext uri="{FF2B5EF4-FFF2-40B4-BE49-F238E27FC236}">
                  <a16:creationId xmlns:a16="http://schemas.microsoft.com/office/drawing/2014/main" id="{7CF6743B-CC58-9E0B-735D-D3A2FFA3299E}"/>
                </a:ext>
              </a:extLst>
            </p:cNvPr>
            <p:cNvSpPr>
              <a:spLocks noChangeArrowheads="1"/>
            </p:cNvSpPr>
            <p:nvPr/>
          </p:nvSpPr>
          <p:spPr bwMode="auto">
            <a:xfrm>
              <a:off x="1161" y="1745"/>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86" name="Line 78">
              <a:extLst>
                <a:ext uri="{FF2B5EF4-FFF2-40B4-BE49-F238E27FC236}">
                  <a16:creationId xmlns:a16="http://schemas.microsoft.com/office/drawing/2014/main" id="{8E83F820-BBF4-488F-BE1A-797B420623E9}"/>
                </a:ext>
              </a:extLst>
            </p:cNvPr>
            <p:cNvSpPr>
              <a:spLocks noChangeShapeType="1"/>
            </p:cNvSpPr>
            <p:nvPr/>
          </p:nvSpPr>
          <p:spPr bwMode="auto">
            <a:xfrm>
              <a:off x="2005"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87" name="Rectangle 79">
              <a:extLst>
                <a:ext uri="{FF2B5EF4-FFF2-40B4-BE49-F238E27FC236}">
                  <a16:creationId xmlns:a16="http://schemas.microsoft.com/office/drawing/2014/main" id="{F0840CFD-4EEB-7613-7EFE-3E838854A549}"/>
                </a:ext>
              </a:extLst>
            </p:cNvPr>
            <p:cNvSpPr>
              <a:spLocks noChangeArrowheads="1"/>
            </p:cNvSpPr>
            <p:nvPr/>
          </p:nvSpPr>
          <p:spPr bwMode="auto">
            <a:xfrm>
              <a:off x="2005"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88" name="Line 80">
              <a:extLst>
                <a:ext uri="{FF2B5EF4-FFF2-40B4-BE49-F238E27FC236}">
                  <a16:creationId xmlns:a16="http://schemas.microsoft.com/office/drawing/2014/main" id="{EDCFEB40-B22D-13C5-CF82-9D34B59C8703}"/>
                </a:ext>
              </a:extLst>
            </p:cNvPr>
            <p:cNvSpPr>
              <a:spLocks noChangeShapeType="1"/>
            </p:cNvSpPr>
            <p:nvPr/>
          </p:nvSpPr>
          <p:spPr bwMode="auto">
            <a:xfrm>
              <a:off x="2602"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89" name="Rectangle 81">
              <a:extLst>
                <a:ext uri="{FF2B5EF4-FFF2-40B4-BE49-F238E27FC236}">
                  <a16:creationId xmlns:a16="http://schemas.microsoft.com/office/drawing/2014/main" id="{1E8E46BC-9CB9-DA47-CCC1-379CFA118738}"/>
                </a:ext>
              </a:extLst>
            </p:cNvPr>
            <p:cNvSpPr>
              <a:spLocks noChangeArrowheads="1"/>
            </p:cNvSpPr>
            <p:nvPr/>
          </p:nvSpPr>
          <p:spPr bwMode="auto">
            <a:xfrm>
              <a:off x="2602"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90" name="Line 82">
              <a:extLst>
                <a:ext uri="{FF2B5EF4-FFF2-40B4-BE49-F238E27FC236}">
                  <a16:creationId xmlns:a16="http://schemas.microsoft.com/office/drawing/2014/main" id="{B1603C2F-3823-4C50-C1D9-8184FED6E17E}"/>
                </a:ext>
              </a:extLst>
            </p:cNvPr>
            <p:cNvSpPr>
              <a:spLocks noChangeShapeType="1"/>
            </p:cNvSpPr>
            <p:nvPr/>
          </p:nvSpPr>
          <p:spPr bwMode="auto">
            <a:xfrm>
              <a:off x="3163"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91" name="Rectangle 83">
              <a:extLst>
                <a:ext uri="{FF2B5EF4-FFF2-40B4-BE49-F238E27FC236}">
                  <a16:creationId xmlns:a16="http://schemas.microsoft.com/office/drawing/2014/main" id="{2DBBFCD5-628F-3D94-FF2B-B7E6176ADF55}"/>
                </a:ext>
              </a:extLst>
            </p:cNvPr>
            <p:cNvSpPr>
              <a:spLocks noChangeArrowheads="1"/>
            </p:cNvSpPr>
            <p:nvPr/>
          </p:nvSpPr>
          <p:spPr bwMode="auto">
            <a:xfrm>
              <a:off x="3163"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92" name="Line 84">
              <a:extLst>
                <a:ext uri="{FF2B5EF4-FFF2-40B4-BE49-F238E27FC236}">
                  <a16:creationId xmlns:a16="http://schemas.microsoft.com/office/drawing/2014/main" id="{DD833B6C-6815-E933-013E-9BC2CB978ED7}"/>
                </a:ext>
              </a:extLst>
            </p:cNvPr>
            <p:cNvSpPr>
              <a:spLocks noChangeShapeType="1"/>
            </p:cNvSpPr>
            <p:nvPr/>
          </p:nvSpPr>
          <p:spPr bwMode="auto">
            <a:xfrm>
              <a:off x="3739"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93" name="Rectangle 85">
              <a:extLst>
                <a:ext uri="{FF2B5EF4-FFF2-40B4-BE49-F238E27FC236}">
                  <a16:creationId xmlns:a16="http://schemas.microsoft.com/office/drawing/2014/main" id="{AF0407C5-564D-2D97-F35C-B20B925D02BA}"/>
                </a:ext>
              </a:extLst>
            </p:cNvPr>
            <p:cNvSpPr>
              <a:spLocks noChangeArrowheads="1"/>
            </p:cNvSpPr>
            <p:nvPr/>
          </p:nvSpPr>
          <p:spPr bwMode="auto">
            <a:xfrm>
              <a:off x="3739"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94" name="Line 86">
              <a:extLst>
                <a:ext uri="{FF2B5EF4-FFF2-40B4-BE49-F238E27FC236}">
                  <a16:creationId xmlns:a16="http://schemas.microsoft.com/office/drawing/2014/main" id="{0B5A9DFA-CC6D-96DF-3A23-2FC073E8FDDC}"/>
                </a:ext>
              </a:extLst>
            </p:cNvPr>
            <p:cNvSpPr>
              <a:spLocks noChangeShapeType="1"/>
            </p:cNvSpPr>
            <p:nvPr/>
          </p:nvSpPr>
          <p:spPr bwMode="auto">
            <a:xfrm>
              <a:off x="4345"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95" name="Rectangle 87">
              <a:extLst>
                <a:ext uri="{FF2B5EF4-FFF2-40B4-BE49-F238E27FC236}">
                  <a16:creationId xmlns:a16="http://schemas.microsoft.com/office/drawing/2014/main" id="{CCBFDA8C-AD24-61AB-33E0-1404C73910AD}"/>
                </a:ext>
              </a:extLst>
            </p:cNvPr>
            <p:cNvSpPr>
              <a:spLocks noChangeArrowheads="1"/>
            </p:cNvSpPr>
            <p:nvPr/>
          </p:nvSpPr>
          <p:spPr bwMode="auto">
            <a:xfrm>
              <a:off x="4345" y="1755"/>
              <a:ext cx="6"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96" name="Line 88">
              <a:extLst>
                <a:ext uri="{FF2B5EF4-FFF2-40B4-BE49-F238E27FC236}">
                  <a16:creationId xmlns:a16="http://schemas.microsoft.com/office/drawing/2014/main" id="{3FD6A874-FE98-AA3C-7C8C-B00158BDCD8C}"/>
                </a:ext>
              </a:extLst>
            </p:cNvPr>
            <p:cNvSpPr>
              <a:spLocks noChangeShapeType="1"/>
            </p:cNvSpPr>
            <p:nvPr/>
          </p:nvSpPr>
          <p:spPr bwMode="auto">
            <a:xfrm>
              <a:off x="4952"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97" name="Rectangle 89">
              <a:extLst>
                <a:ext uri="{FF2B5EF4-FFF2-40B4-BE49-F238E27FC236}">
                  <a16:creationId xmlns:a16="http://schemas.microsoft.com/office/drawing/2014/main" id="{41D8BE6C-16CA-7EEA-4707-B8D0B42EA7CC}"/>
                </a:ext>
              </a:extLst>
            </p:cNvPr>
            <p:cNvSpPr>
              <a:spLocks noChangeArrowheads="1"/>
            </p:cNvSpPr>
            <p:nvPr/>
          </p:nvSpPr>
          <p:spPr bwMode="auto">
            <a:xfrm>
              <a:off x="4952"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98" name="Line 90">
              <a:extLst>
                <a:ext uri="{FF2B5EF4-FFF2-40B4-BE49-F238E27FC236}">
                  <a16:creationId xmlns:a16="http://schemas.microsoft.com/office/drawing/2014/main" id="{AED6D58D-0A7A-1B86-7D51-593C2002B36E}"/>
                </a:ext>
              </a:extLst>
            </p:cNvPr>
            <p:cNvSpPr>
              <a:spLocks noChangeShapeType="1"/>
            </p:cNvSpPr>
            <p:nvPr/>
          </p:nvSpPr>
          <p:spPr bwMode="auto">
            <a:xfrm>
              <a:off x="5559"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99" name="Rectangle 91">
              <a:extLst>
                <a:ext uri="{FF2B5EF4-FFF2-40B4-BE49-F238E27FC236}">
                  <a16:creationId xmlns:a16="http://schemas.microsoft.com/office/drawing/2014/main" id="{A6D2C4AC-05CE-40B1-D1C0-DE717FCF9603}"/>
                </a:ext>
              </a:extLst>
            </p:cNvPr>
            <p:cNvSpPr>
              <a:spLocks noChangeArrowheads="1"/>
            </p:cNvSpPr>
            <p:nvPr/>
          </p:nvSpPr>
          <p:spPr bwMode="auto">
            <a:xfrm>
              <a:off x="5559"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0" name="Line 92">
              <a:extLst>
                <a:ext uri="{FF2B5EF4-FFF2-40B4-BE49-F238E27FC236}">
                  <a16:creationId xmlns:a16="http://schemas.microsoft.com/office/drawing/2014/main" id="{8008B609-D7F2-7A2E-A8A8-152D29D33FC2}"/>
                </a:ext>
              </a:extLst>
            </p:cNvPr>
            <p:cNvSpPr>
              <a:spLocks noChangeShapeType="1"/>
            </p:cNvSpPr>
            <p:nvPr/>
          </p:nvSpPr>
          <p:spPr bwMode="auto">
            <a:xfrm>
              <a:off x="6145"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01" name="Rectangle 93">
              <a:extLst>
                <a:ext uri="{FF2B5EF4-FFF2-40B4-BE49-F238E27FC236}">
                  <a16:creationId xmlns:a16="http://schemas.microsoft.com/office/drawing/2014/main" id="{E85B8DE3-82E3-5F5F-8A87-18ED6E673CB9}"/>
                </a:ext>
              </a:extLst>
            </p:cNvPr>
            <p:cNvSpPr>
              <a:spLocks noChangeArrowheads="1"/>
            </p:cNvSpPr>
            <p:nvPr/>
          </p:nvSpPr>
          <p:spPr bwMode="auto">
            <a:xfrm>
              <a:off x="6145"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2" name="Line 94">
              <a:extLst>
                <a:ext uri="{FF2B5EF4-FFF2-40B4-BE49-F238E27FC236}">
                  <a16:creationId xmlns:a16="http://schemas.microsoft.com/office/drawing/2014/main" id="{74478465-FB7F-72E1-7738-B6F9C4DB573E}"/>
                </a:ext>
              </a:extLst>
            </p:cNvPr>
            <p:cNvSpPr>
              <a:spLocks noChangeShapeType="1"/>
            </p:cNvSpPr>
            <p:nvPr/>
          </p:nvSpPr>
          <p:spPr bwMode="auto">
            <a:xfrm>
              <a:off x="6751" y="1755"/>
              <a:ext cx="0" cy="36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03" name="Rectangle 95">
              <a:extLst>
                <a:ext uri="{FF2B5EF4-FFF2-40B4-BE49-F238E27FC236}">
                  <a16:creationId xmlns:a16="http://schemas.microsoft.com/office/drawing/2014/main" id="{94497834-5EC8-18D5-C00D-FFD3AE5B151C}"/>
                </a:ext>
              </a:extLst>
            </p:cNvPr>
            <p:cNvSpPr>
              <a:spLocks noChangeArrowheads="1"/>
            </p:cNvSpPr>
            <p:nvPr/>
          </p:nvSpPr>
          <p:spPr bwMode="auto">
            <a:xfrm>
              <a:off x="6751" y="1755"/>
              <a:ext cx="5" cy="3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4" name="Rectangle 96">
              <a:extLst>
                <a:ext uri="{FF2B5EF4-FFF2-40B4-BE49-F238E27FC236}">
                  <a16:creationId xmlns:a16="http://schemas.microsoft.com/office/drawing/2014/main" id="{DB4AB531-E936-CFD7-ED46-43779A56E522}"/>
                </a:ext>
              </a:extLst>
            </p:cNvPr>
            <p:cNvSpPr>
              <a:spLocks noChangeArrowheads="1"/>
            </p:cNvSpPr>
            <p:nvPr/>
          </p:nvSpPr>
          <p:spPr bwMode="auto">
            <a:xfrm>
              <a:off x="322" y="2115"/>
              <a:ext cx="7041"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5" name="Line 97">
              <a:extLst>
                <a:ext uri="{FF2B5EF4-FFF2-40B4-BE49-F238E27FC236}">
                  <a16:creationId xmlns:a16="http://schemas.microsoft.com/office/drawing/2014/main" id="{ECF7B7FD-3FCA-BF37-0EE5-A5ABCC3F7BEA}"/>
                </a:ext>
              </a:extLst>
            </p:cNvPr>
            <p:cNvSpPr>
              <a:spLocks noChangeShapeType="1"/>
            </p:cNvSpPr>
            <p:nvPr/>
          </p:nvSpPr>
          <p:spPr bwMode="auto">
            <a:xfrm>
              <a:off x="1166" y="2763"/>
              <a:ext cx="559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06" name="Rectangle 98">
              <a:extLst>
                <a:ext uri="{FF2B5EF4-FFF2-40B4-BE49-F238E27FC236}">
                  <a16:creationId xmlns:a16="http://schemas.microsoft.com/office/drawing/2014/main" id="{5BC642FC-AFF7-E7AF-FA30-5271433E2FFC}"/>
                </a:ext>
              </a:extLst>
            </p:cNvPr>
            <p:cNvSpPr>
              <a:spLocks noChangeArrowheads="1"/>
            </p:cNvSpPr>
            <p:nvPr/>
          </p:nvSpPr>
          <p:spPr bwMode="auto">
            <a:xfrm>
              <a:off x="1166" y="2763"/>
              <a:ext cx="559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7" name="Rectangle 99">
              <a:extLst>
                <a:ext uri="{FF2B5EF4-FFF2-40B4-BE49-F238E27FC236}">
                  <a16:creationId xmlns:a16="http://schemas.microsoft.com/office/drawing/2014/main" id="{CF057E56-78DB-CE73-FDD3-4D1ABF32A8A1}"/>
                </a:ext>
              </a:extLst>
            </p:cNvPr>
            <p:cNvSpPr>
              <a:spLocks noChangeArrowheads="1"/>
            </p:cNvSpPr>
            <p:nvPr/>
          </p:nvSpPr>
          <p:spPr bwMode="auto">
            <a:xfrm>
              <a:off x="312" y="1745"/>
              <a:ext cx="10" cy="17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08" name="Line 100">
              <a:extLst>
                <a:ext uri="{FF2B5EF4-FFF2-40B4-BE49-F238E27FC236}">
                  <a16:creationId xmlns:a16="http://schemas.microsoft.com/office/drawing/2014/main" id="{89BCCF1C-4D56-5B69-F612-9E63BB8720C2}"/>
                </a:ext>
              </a:extLst>
            </p:cNvPr>
            <p:cNvSpPr>
              <a:spLocks noChangeShapeType="1"/>
            </p:cNvSpPr>
            <p:nvPr/>
          </p:nvSpPr>
          <p:spPr bwMode="auto">
            <a:xfrm>
              <a:off x="1161"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09" name="Rectangle 101">
              <a:extLst>
                <a:ext uri="{FF2B5EF4-FFF2-40B4-BE49-F238E27FC236}">
                  <a16:creationId xmlns:a16="http://schemas.microsoft.com/office/drawing/2014/main" id="{0A7FE747-F0D6-A891-675E-6E227F4D0BC4}"/>
                </a:ext>
              </a:extLst>
            </p:cNvPr>
            <p:cNvSpPr>
              <a:spLocks noChangeArrowheads="1"/>
            </p:cNvSpPr>
            <p:nvPr/>
          </p:nvSpPr>
          <p:spPr bwMode="auto">
            <a:xfrm>
              <a:off x="1161"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10" name="Line 102">
              <a:extLst>
                <a:ext uri="{FF2B5EF4-FFF2-40B4-BE49-F238E27FC236}">
                  <a16:creationId xmlns:a16="http://schemas.microsoft.com/office/drawing/2014/main" id="{C21C81E7-0548-2521-6C12-2C0ACA2F7A94}"/>
                </a:ext>
              </a:extLst>
            </p:cNvPr>
            <p:cNvSpPr>
              <a:spLocks noChangeShapeType="1"/>
            </p:cNvSpPr>
            <p:nvPr/>
          </p:nvSpPr>
          <p:spPr bwMode="auto">
            <a:xfrm>
              <a:off x="2005"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11" name="Rectangle 103">
              <a:extLst>
                <a:ext uri="{FF2B5EF4-FFF2-40B4-BE49-F238E27FC236}">
                  <a16:creationId xmlns:a16="http://schemas.microsoft.com/office/drawing/2014/main" id="{36600935-0BA2-5BA1-DE27-01D5820F1286}"/>
                </a:ext>
              </a:extLst>
            </p:cNvPr>
            <p:cNvSpPr>
              <a:spLocks noChangeArrowheads="1"/>
            </p:cNvSpPr>
            <p:nvPr/>
          </p:nvSpPr>
          <p:spPr bwMode="auto">
            <a:xfrm>
              <a:off x="2005"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12" name="Line 104">
              <a:extLst>
                <a:ext uri="{FF2B5EF4-FFF2-40B4-BE49-F238E27FC236}">
                  <a16:creationId xmlns:a16="http://schemas.microsoft.com/office/drawing/2014/main" id="{95F77502-F876-DA83-D774-D06E5C49BA69}"/>
                </a:ext>
              </a:extLst>
            </p:cNvPr>
            <p:cNvSpPr>
              <a:spLocks noChangeShapeType="1"/>
            </p:cNvSpPr>
            <p:nvPr/>
          </p:nvSpPr>
          <p:spPr bwMode="auto">
            <a:xfrm>
              <a:off x="2602"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13" name="Rectangle 105">
              <a:extLst>
                <a:ext uri="{FF2B5EF4-FFF2-40B4-BE49-F238E27FC236}">
                  <a16:creationId xmlns:a16="http://schemas.microsoft.com/office/drawing/2014/main" id="{71DA95FD-59A8-73C5-04B8-75AAB1D56B8F}"/>
                </a:ext>
              </a:extLst>
            </p:cNvPr>
            <p:cNvSpPr>
              <a:spLocks noChangeArrowheads="1"/>
            </p:cNvSpPr>
            <p:nvPr/>
          </p:nvSpPr>
          <p:spPr bwMode="auto">
            <a:xfrm>
              <a:off x="2602"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14" name="Line 106">
              <a:extLst>
                <a:ext uri="{FF2B5EF4-FFF2-40B4-BE49-F238E27FC236}">
                  <a16:creationId xmlns:a16="http://schemas.microsoft.com/office/drawing/2014/main" id="{5ACAD7C1-B87D-F5E9-5CEB-0C53AAF3BF53}"/>
                </a:ext>
              </a:extLst>
            </p:cNvPr>
            <p:cNvSpPr>
              <a:spLocks noChangeShapeType="1"/>
            </p:cNvSpPr>
            <p:nvPr/>
          </p:nvSpPr>
          <p:spPr bwMode="auto">
            <a:xfrm>
              <a:off x="3163"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15" name="Rectangle 107">
              <a:extLst>
                <a:ext uri="{FF2B5EF4-FFF2-40B4-BE49-F238E27FC236}">
                  <a16:creationId xmlns:a16="http://schemas.microsoft.com/office/drawing/2014/main" id="{6329CB2D-3A60-FD7F-A1E9-2C8EA0068FC6}"/>
                </a:ext>
              </a:extLst>
            </p:cNvPr>
            <p:cNvSpPr>
              <a:spLocks noChangeArrowheads="1"/>
            </p:cNvSpPr>
            <p:nvPr/>
          </p:nvSpPr>
          <p:spPr bwMode="auto">
            <a:xfrm>
              <a:off x="3163"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16" name="Line 108">
              <a:extLst>
                <a:ext uri="{FF2B5EF4-FFF2-40B4-BE49-F238E27FC236}">
                  <a16:creationId xmlns:a16="http://schemas.microsoft.com/office/drawing/2014/main" id="{2AAF6768-5375-6B15-5EFA-88DAE82A94A3}"/>
                </a:ext>
              </a:extLst>
            </p:cNvPr>
            <p:cNvSpPr>
              <a:spLocks noChangeShapeType="1"/>
            </p:cNvSpPr>
            <p:nvPr/>
          </p:nvSpPr>
          <p:spPr bwMode="auto">
            <a:xfrm>
              <a:off x="3739"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17" name="Rectangle 109">
              <a:extLst>
                <a:ext uri="{FF2B5EF4-FFF2-40B4-BE49-F238E27FC236}">
                  <a16:creationId xmlns:a16="http://schemas.microsoft.com/office/drawing/2014/main" id="{D2AB6E50-66AE-73D7-7D90-386EBAF9FB64}"/>
                </a:ext>
              </a:extLst>
            </p:cNvPr>
            <p:cNvSpPr>
              <a:spLocks noChangeArrowheads="1"/>
            </p:cNvSpPr>
            <p:nvPr/>
          </p:nvSpPr>
          <p:spPr bwMode="auto">
            <a:xfrm>
              <a:off x="3739"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18" name="Line 110">
              <a:extLst>
                <a:ext uri="{FF2B5EF4-FFF2-40B4-BE49-F238E27FC236}">
                  <a16:creationId xmlns:a16="http://schemas.microsoft.com/office/drawing/2014/main" id="{86EED964-3630-F885-B9FF-E76B9ABC266A}"/>
                </a:ext>
              </a:extLst>
            </p:cNvPr>
            <p:cNvSpPr>
              <a:spLocks noChangeShapeType="1"/>
            </p:cNvSpPr>
            <p:nvPr/>
          </p:nvSpPr>
          <p:spPr bwMode="auto">
            <a:xfrm>
              <a:off x="4345"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19" name="Rectangle 111">
              <a:extLst>
                <a:ext uri="{FF2B5EF4-FFF2-40B4-BE49-F238E27FC236}">
                  <a16:creationId xmlns:a16="http://schemas.microsoft.com/office/drawing/2014/main" id="{2F408E8F-33A9-E826-4A88-FD91373A3FEC}"/>
                </a:ext>
              </a:extLst>
            </p:cNvPr>
            <p:cNvSpPr>
              <a:spLocks noChangeArrowheads="1"/>
            </p:cNvSpPr>
            <p:nvPr/>
          </p:nvSpPr>
          <p:spPr bwMode="auto">
            <a:xfrm>
              <a:off x="4345" y="2125"/>
              <a:ext cx="6"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0" name="Line 112">
              <a:extLst>
                <a:ext uri="{FF2B5EF4-FFF2-40B4-BE49-F238E27FC236}">
                  <a16:creationId xmlns:a16="http://schemas.microsoft.com/office/drawing/2014/main" id="{E5E11B6F-B44A-9B05-4FE8-BC0907F3C609}"/>
                </a:ext>
              </a:extLst>
            </p:cNvPr>
            <p:cNvSpPr>
              <a:spLocks noChangeShapeType="1"/>
            </p:cNvSpPr>
            <p:nvPr/>
          </p:nvSpPr>
          <p:spPr bwMode="auto">
            <a:xfrm>
              <a:off x="4952"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21" name="Rectangle 113">
              <a:extLst>
                <a:ext uri="{FF2B5EF4-FFF2-40B4-BE49-F238E27FC236}">
                  <a16:creationId xmlns:a16="http://schemas.microsoft.com/office/drawing/2014/main" id="{9A7E7C0E-67DA-B11F-E555-F65DDC78029D}"/>
                </a:ext>
              </a:extLst>
            </p:cNvPr>
            <p:cNvSpPr>
              <a:spLocks noChangeArrowheads="1"/>
            </p:cNvSpPr>
            <p:nvPr/>
          </p:nvSpPr>
          <p:spPr bwMode="auto">
            <a:xfrm>
              <a:off x="4952"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2" name="Line 114">
              <a:extLst>
                <a:ext uri="{FF2B5EF4-FFF2-40B4-BE49-F238E27FC236}">
                  <a16:creationId xmlns:a16="http://schemas.microsoft.com/office/drawing/2014/main" id="{3F2D3B18-0737-E3BD-B267-ED7ADD9E5DB7}"/>
                </a:ext>
              </a:extLst>
            </p:cNvPr>
            <p:cNvSpPr>
              <a:spLocks noChangeShapeType="1"/>
            </p:cNvSpPr>
            <p:nvPr/>
          </p:nvSpPr>
          <p:spPr bwMode="auto">
            <a:xfrm>
              <a:off x="5559"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23" name="Rectangle 115">
              <a:extLst>
                <a:ext uri="{FF2B5EF4-FFF2-40B4-BE49-F238E27FC236}">
                  <a16:creationId xmlns:a16="http://schemas.microsoft.com/office/drawing/2014/main" id="{6712CA1F-5EB6-2A49-ABCA-148207D09400}"/>
                </a:ext>
              </a:extLst>
            </p:cNvPr>
            <p:cNvSpPr>
              <a:spLocks noChangeArrowheads="1"/>
            </p:cNvSpPr>
            <p:nvPr/>
          </p:nvSpPr>
          <p:spPr bwMode="auto">
            <a:xfrm>
              <a:off x="5559"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4" name="Line 116">
              <a:extLst>
                <a:ext uri="{FF2B5EF4-FFF2-40B4-BE49-F238E27FC236}">
                  <a16:creationId xmlns:a16="http://schemas.microsoft.com/office/drawing/2014/main" id="{F2078B34-A89A-A33F-D625-34BFC7FB852A}"/>
                </a:ext>
              </a:extLst>
            </p:cNvPr>
            <p:cNvSpPr>
              <a:spLocks noChangeShapeType="1"/>
            </p:cNvSpPr>
            <p:nvPr/>
          </p:nvSpPr>
          <p:spPr bwMode="auto">
            <a:xfrm>
              <a:off x="6145"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25" name="Rectangle 117">
              <a:extLst>
                <a:ext uri="{FF2B5EF4-FFF2-40B4-BE49-F238E27FC236}">
                  <a16:creationId xmlns:a16="http://schemas.microsoft.com/office/drawing/2014/main" id="{CCCB082E-9229-AAF0-39AB-627F74637D6C}"/>
                </a:ext>
              </a:extLst>
            </p:cNvPr>
            <p:cNvSpPr>
              <a:spLocks noChangeArrowheads="1"/>
            </p:cNvSpPr>
            <p:nvPr/>
          </p:nvSpPr>
          <p:spPr bwMode="auto">
            <a:xfrm>
              <a:off x="6145"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6" name="Line 118">
              <a:extLst>
                <a:ext uri="{FF2B5EF4-FFF2-40B4-BE49-F238E27FC236}">
                  <a16:creationId xmlns:a16="http://schemas.microsoft.com/office/drawing/2014/main" id="{DC3498B2-5AD9-DE0B-67BF-1A59D8B5F3AD}"/>
                </a:ext>
              </a:extLst>
            </p:cNvPr>
            <p:cNvSpPr>
              <a:spLocks noChangeShapeType="1"/>
            </p:cNvSpPr>
            <p:nvPr/>
          </p:nvSpPr>
          <p:spPr bwMode="auto">
            <a:xfrm>
              <a:off x="6751" y="2125"/>
              <a:ext cx="0" cy="133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27" name="Rectangle 119">
              <a:extLst>
                <a:ext uri="{FF2B5EF4-FFF2-40B4-BE49-F238E27FC236}">
                  <a16:creationId xmlns:a16="http://schemas.microsoft.com/office/drawing/2014/main" id="{A32A47DA-BFA2-D272-B999-8E1182757D2E}"/>
                </a:ext>
              </a:extLst>
            </p:cNvPr>
            <p:cNvSpPr>
              <a:spLocks noChangeArrowheads="1"/>
            </p:cNvSpPr>
            <p:nvPr/>
          </p:nvSpPr>
          <p:spPr bwMode="auto">
            <a:xfrm>
              <a:off x="6751" y="2125"/>
              <a:ext cx="5" cy="133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8" name="Rectangle 120">
              <a:extLst>
                <a:ext uri="{FF2B5EF4-FFF2-40B4-BE49-F238E27FC236}">
                  <a16:creationId xmlns:a16="http://schemas.microsoft.com/office/drawing/2014/main" id="{B00CC2F7-3564-BC0F-7285-6458AE1EA406}"/>
                </a:ext>
              </a:extLst>
            </p:cNvPr>
            <p:cNvSpPr>
              <a:spLocks noChangeArrowheads="1"/>
            </p:cNvSpPr>
            <p:nvPr/>
          </p:nvSpPr>
          <p:spPr bwMode="auto">
            <a:xfrm>
              <a:off x="322" y="3457"/>
              <a:ext cx="7041"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29" name="Rectangle 121">
              <a:extLst>
                <a:ext uri="{FF2B5EF4-FFF2-40B4-BE49-F238E27FC236}">
                  <a16:creationId xmlns:a16="http://schemas.microsoft.com/office/drawing/2014/main" id="{9D4883A3-1B78-615C-5E8C-4A090B8CC101}"/>
                </a:ext>
              </a:extLst>
            </p:cNvPr>
            <p:cNvSpPr>
              <a:spLocks noChangeArrowheads="1"/>
            </p:cNvSpPr>
            <p:nvPr/>
          </p:nvSpPr>
          <p:spPr bwMode="auto">
            <a:xfrm>
              <a:off x="7353" y="1755"/>
              <a:ext cx="10" cy="17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0" name="Line 122">
              <a:extLst>
                <a:ext uri="{FF2B5EF4-FFF2-40B4-BE49-F238E27FC236}">
                  <a16:creationId xmlns:a16="http://schemas.microsoft.com/office/drawing/2014/main" id="{6DC9F2D9-A2B0-5F68-D57D-D1B79B82D96E}"/>
                </a:ext>
              </a:extLst>
            </p:cNvPr>
            <p:cNvSpPr>
              <a:spLocks noChangeShapeType="1"/>
            </p:cNvSpPr>
            <p:nvPr/>
          </p:nvSpPr>
          <p:spPr bwMode="auto">
            <a:xfrm>
              <a:off x="317"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31" name="Rectangle 123">
              <a:extLst>
                <a:ext uri="{FF2B5EF4-FFF2-40B4-BE49-F238E27FC236}">
                  <a16:creationId xmlns:a16="http://schemas.microsoft.com/office/drawing/2014/main" id="{0FD82D35-858D-D959-CC46-3CF983D53F9B}"/>
                </a:ext>
              </a:extLst>
            </p:cNvPr>
            <p:cNvSpPr>
              <a:spLocks noChangeArrowheads="1"/>
            </p:cNvSpPr>
            <p:nvPr/>
          </p:nvSpPr>
          <p:spPr bwMode="auto">
            <a:xfrm>
              <a:off x="317"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2" name="Line 124">
              <a:extLst>
                <a:ext uri="{FF2B5EF4-FFF2-40B4-BE49-F238E27FC236}">
                  <a16:creationId xmlns:a16="http://schemas.microsoft.com/office/drawing/2014/main" id="{AAC03691-5574-D483-4EA1-6C59C78F4322}"/>
                </a:ext>
              </a:extLst>
            </p:cNvPr>
            <p:cNvSpPr>
              <a:spLocks noChangeShapeType="1"/>
            </p:cNvSpPr>
            <p:nvPr/>
          </p:nvSpPr>
          <p:spPr bwMode="auto">
            <a:xfrm>
              <a:off x="1161"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33" name="Rectangle 125">
              <a:extLst>
                <a:ext uri="{FF2B5EF4-FFF2-40B4-BE49-F238E27FC236}">
                  <a16:creationId xmlns:a16="http://schemas.microsoft.com/office/drawing/2014/main" id="{4155080F-EC34-CACA-C094-D624FA2FA0FF}"/>
                </a:ext>
              </a:extLst>
            </p:cNvPr>
            <p:cNvSpPr>
              <a:spLocks noChangeArrowheads="1"/>
            </p:cNvSpPr>
            <p:nvPr/>
          </p:nvSpPr>
          <p:spPr bwMode="auto">
            <a:xfrm>
              <a:off x="1161"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4" name="Line 126">
              <a:extLst>
                <a:ext uri="{FF2B5EF4-FFF2-40B4-BE49-F238E27FC236}">
                  <a16:creationId xmlns:a16="http://schemas.microsoft.com/office/drawing/2014/main" id="{997B3687-A927-088E-2B87-BF256F284534}"/>
                </a:ext>
              </a:extLst>
            </p:cNvPr>
            <p:cNvSpPr>
              <a:spLocks noChangeShapeType="1"/>
            </p:cNvSpPr>
            <p:nvPr/>
          </p:nvSpPr>
          <p:spPr bwMode="auto">
            <a:xfrm>
              <a:off x="2005"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35" name="Rectangle 127">
              <a:extLst>
                <a:ext uri="{FF2B5EF4-FFF2-40B4-BE49-F238E27FC236}">
                  <a16:creationId xmlns:a16="http://schemas.microsoft.com/office/drawing/2014/main" id="{9BEB7F04-A275-7D92-1B8F-AECBAAE35986}"/>
                </a:ext>
              </a:extLst>
            </p:cNvPr>
            <p:cNvSpPr>
              <a:spLocks noChangeArrowheads="1"/>
            </p:cNvSpPr>
            <p:nvPr/>
          </p:nvSpPr>
          <p:spPr bwMode="auto">
            <a:xfrm>
              <a:off x="2005"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6" name="Line 128">
              <a:extLst>
                <a:ext uri="{FF2B5EF4-FFF2-40B4-BE49-F238E27FC236}">
                  <a16:creationId xmlns:a16="http://schemas.microsoft.com/office/drawing/2014/main" id="{7FCCB126-B01A-6EB2-5582-A6EA877EAE96}"/>
                </a:ext>
              </a:extLst>
            </p:cNvPr>
            <p:cNvSpPr>
              <a:spLocks noChangeShapeType="1"/>
            </p:cNvSpPr>
            <p:nvPr/>
          </p:nvSpPr>
          <p:spPr bwMode="auto">
            <a:xfrm>
              <a:off x="2602"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37" name="Rectangle 129">
              <a:extLst>
                <a:ext uri="{FF2B5EF4-FFF2-40B4-BE49-F238E27FC236}">
                  <a16:creationId xmlns:a16="http://schemas.microsoft.com/office/drawing/2014/main" id="{D96F6212-0671-3584-D808-E057C6052182}"/>
                </a:ext>
              </a:extLst>
            </p:cNvPr>
            <p:cNvSpPr>
              <a:spLocks noChangeArrowheads="1"/>
            </p:cNvSpPr>
            <p:nvPr/>
          </p:nvSpPr>
          <p:spPr bwMode="auto">
            <a:xfrm>
              <a:off x="2602"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38" name="Line 130">
              <a:extLst>
                <a:ext uri="{FF2B5EF4-FFF2-40B4-BE49-F238E27FC236}">
                  <a16:creationId xmlns:a16="http://schemas.microsoft.com/office/drawing/2014/main" id="{3E6F4007-D01C-48DA-984F-353757695B32}"/>
                </a:ext>
              </a:extLst>
            </p:cNvPr>
            <p:cNvSpPr>
              <a:spLocks noChangeShapeType="1"/>
            </p:cNvSpPr>
            <p:nvPr/>
          </p:nvSpPr>
          <p:spPr bwMode="auto">
            <a:xfrm>
              <a:off x="3163"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39" name="Rectangle 131">
              <a:extLst>
                <a:ext uri="{FF2B5EF4-FFF2-40B4-BE49-F238E27FC236}">
                  <a16:creationId xmlns:a16="http://schemas.microsoft.com/office/drawing/2014/main" id="{F2DD9F67-A0E3-9874-EE69-A4A15BDF3544}"/>
                </a:ext>
              </a:extLst>
            </p:cNvPr>
            <p:cNvSpPr>
              <a:spLocks noChangeArrowheads="1"/>
            </p:cNvSpPr>
            <p:nvPr/>
          </p:nvSpPr>
          <p:spPr bwMode="auto">
            <a:xfrm>
              <a:off x="3163"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0" name="Line 132">
              <a:extLst>
                <a:ext uri="{FF2B5EF4-FFF2-40B4-BE49-F238E27FC236}">
                  <a16:creationId xmlns:a16="http://schemas.microsoft.com/office/drawing/2014/main" id="{453E89C0-CAA5-60DC-A4EF-CD381C13B51A}"/>
                </a:ext>
              </a:extLst>
            </p:cNvPr>
            <p:cNvSpPr>
              <a:spLocks noChangeShapeType="1"/>
            </p:cNvSpPr>
            <p:nvPr/>
          </p:nvSpPr>
          <p:spPr bwMode="auto">
            <a:xfrm>
              <a:off x="3739"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41" name="Rectangle 133">
              <a:extLst>
                <a:ext uri="{FF2B5EF4-FFF2-40B4-BE49-F238E27FC236}">
                  <a16:creationId xmlns:a16="http://schemas.microsoft.com/office/drawing/2014/main" id="{AD507AF5-18F7-8342-39D6-5104027118EF}"/>
                </a:ext>
              </a:extLst>
            </p:cNvPr>
            <p:cNvSpPr>
              <a:spLocks noChangeArrowheads="1"/>
            </p:cNvSpPr>
            <p:nvPr/>
          </p:nvSpPr>
          <p:spPr bwMode="auto">
            <a:xfrm>
              <a:off x="3739"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2" name="Line 134">
              <a:extLst>
                <a:ext uri="{FF2B5EF4-FFF2-40B4-BE49-F238E27FC236}">
                  <a16:creationId xmlns:a16="http://schemas.microsoft.com/office/drawing/2014/main" id="{DA361909-9ACB-7540-3AC2-7D54EE2B0C37}"/>
                </a:ext>
              </a:extLst>
            </p:cNvPr>
            <p:cNvSpPr>
              <a:spLocks noChangeShapeType="1"/>
            </p:cNvSpPr>
            <p:nvPr/>
          </p:nvSpPr>
          <p:spPr bwMode="auto">
            <a:xfrm>
              <a:off x="4345"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43" name="Rectangle 135">
              <a:extLst>
                <a:ext uri="{FF2B5EF4-FFF2-40B4-BE49-F238E27FC236}">
                  <a16:creationId xmlns:a16="http://schemas.microsoft.com/office/drawing/2014/main" id="{224560B5-AA76-5E9E-7A57-2D339B63E6DE}"/>
                </a:ext>
              </a:extLst>
            </p:cNvPr>
            <p:cNvSpPr>
              <a:spLocks noChangeArrowheads="1"/>
            </p:cNvSpPr>
            <p:nvPr/>
          </p:nvSpPr>
          <p:spPr bwMode="auto">
            <a:xfrm>
              <a:off x="4345" y="3467"/>
              <a:ext cx="6"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4" name="Line 136">
              <a:extLst>
                <a:ext uri="{FF2B5EF4-FFF2-40B4-BE49-F238E27FC236}">
                  <a16:creationId xmlns:a16="http://schemas.microsoft.com/office/drawing/2014/main" id="{04E8F289-F42F-7222-9929-D9E4A975C3B7}"/>
                </a:ext>
              </a:extLst>
            </p:cNvPr>
            <p:cNvSpPr>
              <a:spLocks noChangeShapeType="1"/>
            </p:cNvSpPr>
            <p:nvPr/>
          </p:nvSpPr>
          <p:spPr bwMode="auto">
            <a:xfrm>
              <a:off x="4952"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45" name="Rectangle 137">
              <a:extLst>
                <a:ext uri="{FF2B5EF4-FFF2-40B4-BE49-F238E27FC236}">
                  <a16:creationId xmlns:a16="http://schemas.microsoft.com/office/drawing/2014/main" id="{E80ECD4A-807F-6BCE-1D6E-35582F513CD9}"/>
                </a:ext>
              </a:extLst>
            </p:cNvPr>
            <p:cNvSpPr>
              <a:spLocks noChangeArrowheads="1"/>
            </p:cNvSpPr>
            <p:nvPr/>
          </p:nvSpPr>
          <p:spPr bwMode="auto">
            <a:xfrm>
              <a:off x="4952"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6" name="Line 138">
              <a:extLst>
                <a:ext uri="{FF2B5EF4-FFF2-40B4-BE49-F238E27FC236}">
                  <a16:creationId xmlns:a16="http://schemas.microsoft.com/office/drawing/2014/main" id="{3D8271AB-BC8A-D98D-66DB-A88399FF45D0}"/>
                </a:ext>
              </a:extLst>
            </p:cNvPr>
            <p:cNvSpPr>
              <a:spLocks noChangeShapeType="1"/>
            </p:cNvSpPr>
            <p:nvPr/>
          </p:nvSpPr>
          <p:spPr bwMode="auto">
            <a:xfrm>
              <a:off x="5559"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47" name="Rectangle 139">
              <a:extLst>
                <a:ext uri="{FF2B5EF4-FFF2-40B4-BE49-F238E27FC236}">
                  <a16:creationId xmlns:a16="http://schemas.microsoft.com/office/drawing/2014/main" id="{68D9E321-26CA-1D80-1335-97538964D696}"/>
                </a:ext>
              </a:extLst>
            </p:cNvPr>
            <p:cNvSpPr>
              <a:spLocks noChangeArrowheads="1"/>
            </p:cNvSpPr>
            <p:nvPr/>
          </p:nvSpPr>
          <p:spPr bwMode="auto">
            <a:xfrm>
              <a:off x="5559"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48" name="Line 140">
              <a:extLst>
                <a:ext uri="{FF2B5EF4-FFF2-40B4-BE49-F238E27FC236}">
                  <a16:creationId xmlns:a16="http://schemas.microsoft.com/office/drawing/2014/main" id="{28E7D4D2-50AF-1550-7366-AE4B008C7313}"/>
                </a:ext>
              </a:extLst>
            </p:cNvPr>
            <p:cNvSpPr>
              <a:spLocks noChangeShapeType="1"/>
            </p:cNvSpPr>
            <p:nvPr/>
          </p:nvSpPr>
          <p:spPr bwMode="auto">
            <a:xfrm>
              <a:off x="6145"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49" name="Rectangle 141">
              <a:extLst>
                <a:ext uri="{FF2B5EF4-FFF2-40B4-BE49-F238E27FC236}">
                  <a16:creationId xmlns:a16="http://schemas.microsoft.com/office/drawing/2014/main" id="{B8C50078-38B4-044F-BE61-1BEF3C3F4AA7}"/>
                </a:ext>
              </a:extLst>
            </p:cNvPr>
            <p:cNvSpPr>
              <a:spLocks noChangeArrowheads="1"/>
            </p:cNvSpPr>
            <p:nvPr/>
          </p:nvSpPr>
          <p:spPr bwMode="auto">
            <a:xfrm>
              <a:off x="6145"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0" name="Line 142">
              <a:extLst>
                <a:ext uri="{FF2B5EF4-FFF2-40B4-BE49-F238E27FC236}">
                  <a16:creationId xmlns:a16="http://schemas.microsoft.com/office/drawing/2014/main" id="{E5855A1B-D1F4-C088-B0D0-F72CB245CF94}"/>
                </a:ext>
              </a:extLst>
            </p:cNvPr>
            <p:cNvSpPr>
              <a:spLocks noChangeShapeType="1"/>
            </p:cNvSpPr>
            <p:nvPr/>
          </p:nvSpPr>
          <p:spPr bwMode="auto">
            <a:xfrm>
              <a:off x="6751"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51" name="Rectangle 143">
              <a:extLst>
                <a:ext uri="{FF2B5EF4-FFF2-40B4-BE49-F238E27FC236}">
                  <a16:creationId xmlns:a16="http://schemas.microsoft.com/office/drawing/2014/main" id="{05C172D2-D9E8-7381-7D7E-ED5DBA19E549}"/>
                </a:ext>
              </a:extLst>
            </p:cNvPr>
            <p:cNvSpPr>
              <a:spLocks noChangeArrowheads="1"/>
            </p:cNvSpPr>
            <p:nvPr/>
          </p:nvSpPr>
          <p:spPr bwMode="auto">
            <a:xfrm>
              <a:off x="6751"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2" name="Line 144">
              <a:extLst>
                <a:ext uri="{FF2B5EF4-FFF2-40B4-BE49-F238E27FC236}">
                  <a16:creationId xmlns:a16="http://schemas.microsoft.com/office/drawing/2014/main" id="{15F2F170-E8DA-AD5D-022D-FF0DB4ED9AF5}"/>
                </a:ext>
              </a:extLst>
            </p:cNvPr>
            <p:cNvSpPr>
              <a:spLocks noChangeShapeType="1"/>
            </p:cNvSpPr>
            <p:nvPr/>
          </p:nvSpPr>
          <p:spPr bwMode="auto">
            <a:xfrm>
              <a:off x="7358" y="3467"/>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53" name="Rectangle 145">
              <a:extLst>
                <a:ext uri="{FF2B5EF4-FFF2-40B4-BE49-F238E27FC236}">
                  <a16:creationId xmlns:a16="http://schemas.microsoft.com/office/drawing/2014/main" id="{8D1AE409-178A-E8FA-0855-5C6A051D91F6}"/>
                </a:ext>
              </a:extLst>
            </p:cNvPr>
            <p:cNvSpPr>
              <a:spLocks noChangeArrowheads="1"/>
            </p:cNvSpPr>
            <p:nvPr/>
          </p:nvSpPr>
          <p:spPr bwMode="auto">
            <a:xfrm>
              <a:off x="7358" y="3467"/>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4" name="Line 146">
              <a:extLst>
                <a:ext uri="{FF2B5EF4-FFF2-40B4-BE49-F238E27FC236}">
                  <a16:creationId xmlns:a16="http://schemas.microsoft.com/office/drawing/2014/main" id="{28454F02-96FE-E17E-F1B4-64AE9C125290}"/>
                </a:ext>
              </a:extLst>
            </p:cNvPr>
            <p:cNvSpPr>
              <a:spLocks noChangeShapeType="1"/>
            </p:cNvSpPr>
            <p:nvPr/>
          </p:nvSpPr>
          <p:spPr bwMode="auto">
            <a:xfrm>
              <a:off x="7363" y="175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55" name="Rectangle 147">
              <a:extLst>
                <a:ext uri="{FF2B5EF4-FFF2-40B4-BE49-F238E27FC236}">
                  <a16:creationId xmlns:a16="http://schemas.microsoft.com/office/drawing/2014/main" id="{9C4F92D3-C341-2729-2CB5-7F14158ECA85}"/>
                </a:ext>
              </a:extLst>
            </p:cNvPr>
            <p:cNvSpPr>
              <a:spLocks noChangeArrowheads="1"/>
            </p:cNvSpPr>
            <p:nvPr/>
          </p:nvSpPr>
          <p:spPr bwMode="auto">
            <a:xfrm>
              <a:off x="7363" y="1750"/>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6" name="Line 148">
              <a:extLst>
                <a:ext uri="{FF2B5EF4-FFF2-40B4-BE49-F238E27FC236}">
                  <a16:creationId xmlns:a16="http://schemas.microsoft.com/office/drawing/2014/main" id="{31E1D206-0324-B604-1772-4A6B70D89AFC}"/>
                </a:ext>
              </a:extLst>
            </p:cNvPr>
            <p:cNvSpPr>
              <a:spLocks noChangeShapeType="1"/>
            </p:cNvSpPr>
            <p:nvPr/>
          </p:nvSpPr>
          <p:spPr bwMode="auto">
            <a:xfrm>
              <a:off x="7363" y="2120"/>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57" name="Rectangle 149">
              <a:extLst>
                <a:ext uri="{FF2B5EF4-FFF2-40B4-BE49-F238E27FC236}">
                  <a16:creationId xmlns:a16="http://schemas.microsoft.com/office/drawing/2014/main" id="{717C7AD3-23DC-0D0A-3433-D098BD02AAB4}"/>
                </a:ext>
              </a:extLst>
            </p:cNvPr>
            <p:cNvSpPr>
              <a:spLocks noChangeArrowheads="1"/>
            </p:cNvSpPr>
            <p:nvPr/>
          </p:nvSpPr>
          <p:spPr bwMode="auto">
            <a:xfrm>
              <a:off x="7363" y="2120"/>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58" name="Line 150">
              <a:extLst>
                <a:ext uri="{FF2B5EF4-FFF2-40B4-BE49-F238E27FC236}">
                  <a16:creationId xmlns:a16="http://schemas.microsoft.com/office/drawing/2014/main" id="{6B7D7434-BF5E-90BC-F69A-61B825BA1B1E}"/>
                </a:ext>
              </a:extLst>
            </p:cNvPr>
            <p:cNvSpPr>
              <a:spLocks noChangeShapeType="1"/>
            </p:cNvSpPr>
            <p:nvPr/>
          </p:nvSpPr>
          <p:spPr bwMode="auto">
            <a:xfrm>
              <a:off x="7363" y="2763"/>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59" name="Rectangle 151">
              <a:extLst>
                <a:ext uri="{FF2B5EF4-FFF2-40B4-BE49-F238E27FC236}">
                  <a16:creationId xmlns:a16="http://schemas.microsoft.com/office/drawing/2014/main" id="{95230C62-351B-180B-BB50-28F6A8FA0B4C}"/>
                </a:ext>
              </a:extLst>
            </p:cNvPr>
            <p:cNvSpPr>
              <a:spLocks noChangeArrowheads="1"/>
            </p:cNvSpPr>
            <p:nvPr/>
          </p:nvSpPr>
          <p:spPr bwMode="auto">
            <a:xfrm>
              <a:off x="7363" y="2763"/>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sp>
          <p:nvSpPr>
            <p:cNvPr id="160" name="Line 152">
              <a:extLst>
                <a:ext uri="{FF2B5EF4-FFF2-40B4-BE49-F238E27FC236}">
                  <a16:creationId xmlns:a16="http://schemas.microsoft.com/office/drawing/2014/main" id="{A5E1ED2E-690A-BB64-D3F5-26C4143DB482}"/>
                </a:ext>
              </a:extLst>
            </p:cNvPr>
            <p:cNvSpPr>
              <a:spLocks noChangeShapeType="1"/>
            </p:cNvSpPr>
            <p:nvPr/>
          </p:nvSpPr>
          <p:spPr bwMode="auto">
            <a:xfrm>
              <a:off x="7363" y="3462"/>
              <a:ext cx="1" cy="1"/>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mk-MK"/>
            </a:p>
          </p:txBody>
        </p:sp>
        <p:sp>
          <p:nvSpPr>
            <p:cNvPr id="161" name="Rectangle 153">
              <a:extLst>
                <a:ext uri="{FF2B5EF4-FFF2-40B4-BE49-F238E27FC236}">
                  <a16:creationId xmlns:a16="http://schemas.microsoft.com/office/drawing/2014/main" id="{2EB832EC-3BF4-50CF-EDED-7D0134553DE7}"/>
                </a:ext>
              </a:extLst>
            </p:cNvPr>
            <p:cNvSpPr>
              <a:spLocks noChangeArrowheads="1"/>
            </p:cNvSpPr>
            <p:nvPr/>
          </p:nvSpPr>
          <p:spPr bwMode="auto">
            <a:xfrm>
              <a:off x="7363" y="3462"/>
              <a:ext cx="5" cy="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mk-MK"/>
            </a:p>
          </p:txBody>
        </p:sp>
      </p:grpSp>
    </p:spTree>
    <p:extLst>
      <p:ext uri="{BB962C8B-B14F-4D97-AF65-F5344CB8AC3E}">
        <p14:creationId xmlns:p14="http://schemas.microsoft.com/office/powerpoint/2010/main" val="2230795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a:extLst>
            <a:ext uri="{FF2B5EF4-FFF2-40B4-BE49-F238E27FC236}">
              <a16:creationId xmlns:a16="http://schemas.microsoft.com/office/drawing/2014/main" id="{D3833318-4BE1-3B5D-756F-569A3B516B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AD81D2-61F9-2D42-652C-5675A611C2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09027" y="0"/>
            <a:ext cx="7573945" cy="6858000"/>
          </a:xfrm>
          <a:prstGeom prst="rect">
            <a:avLst/>
          </a:prstGeom>
        </p:spPr>
      </p:pic>
      <p:sp>
        <p:nvSpPr>
          <p:cNvPr id="3" name="Rectangle 2">
            <a:extLst>
              <a:ext uri="{FF2B5EF4-FFF2-40B4-BE49-F238E27FC236}">
                <a16:creationId xmlns:a16="http://schemas.microsoft.com/office/drawing/2014/main" id="{B5B26EA6-AE2D-F69C-90CC-BF3DAD89BBAE}"/>
              </a:ext>
            </a:extLst>
          </p:cNvPr>
          <p:cNvSpPr/>
          <p:nvPr/>
        </p:nvSpPr>
        <p:spPr>
          <a:xfrm>
            <a:off x="2365248" y="6071616"/>
            <a:ext cx="7150608" cy="6217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On July 14th, 2024, the lowest hourly spot price was -72.85 EUR/MWh, while the highest hourly spot price reached 416.27 EUR/MWh.</a:t>
            </a:r>
            <a:endParaRPr lang="mk-MK"/>
          </a:p>
        </p:txBody>
      </p:sp>
      <p:sp>
        <p:nvSpPr>
          <p:cNvPr id="5" name="TextBox 4">
            <a:extLst>
              <a:ext uri="{FF2B5EF4-FFF2-40B4-BE49-F238E27FC236}">
                <a16:creationId xmlns:a16="http://schemas.microsoft.com/office/drawing/2014/main" id="{F63AF78E-A57A-F710-9690-36BA89B99575}"/>
              </a:ext>
            </a:extLst>
          </p:cNvPr>
          <p:cNvSpPr txBox="1"/>
          <p:nvPr/>
        </p:nvSpPr>
        <p:spPr>
          <a:xfrm>
            <a:off x="2987040" y="6071616"/>
            <a:ext cx="6097424" cy="646331"/>
          </a:xfrm>
          <a:prstGeom prst="rect">
            <a:avLst/>
          </a:prstGeom>
          <a:noFill/>
        </p:spPr>
        <p:txBody>
          <a:bodyPr wrap="square">
            <a:spAutoFit/>
          </a:bodyPr>
          <a:lstStyle/>
          <a:p>
            <a:pPr algn="ctr"/>
            <a:r>
              <a:rPr lang="en-US" dirty="0">
                <a:solidFill>
                  <a:schemeClr val="tx1">
                    <a:lumMod val="85000"/>
                    <a:lumOff val="15000"/>
                  </a:schemeClr>
                </a:solidFill>
                <a:latin typeface="Oswald" panose="00000500000000000000" pitchFamily="2" charset="-52"/>
              </a:rPr>
              <a:t>On July 14th, 2024, the lowest hourly spot price was -72.85 EUR/MWh, while the highest hourly spot price reached 416.27 EUR/MWh.</a:t>
            </a:r>
            <a:endParaRPr lang="mk-MK" dirty="0">
              <a:solidFill>
                <a:schemeClr val="tx1">
                  <a:lumMod val="85000"/>
                  <a:lumOff val="15000"/>
                </a:schemeClr>
              </a:solidFill>
              <a:latin typeface="Oswald" panose="00000500000000000000" pitchFamily="2" charset="-52"/>
            </a:endParaRPr>
          </a:p>
        </p:txBody>
      </p:sp>
    </p:spTree>
    <p:extLst>
      <p:ext uri="{BB962C8B-B14F-4D97-AF65-F5344CB8AC3E}">
        <p14:creationId xmlns:p14="http://schemas.microsoft.com/office/powerpoint/2010/main" val="1354756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a:extLst>
            <a:ext uri="{FF2B5EF4-FFF2-40B4-BE49-F238E27FC236}">
              <a16:creationId xmlns:a16="http://schemas.microsoft.com/office/drawing/2014/main" id="{B042B3E0-96C1-F460-CB84-ACCCAC2EFC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079F0A4-61D8-4604-FFA3-C32FAC464C11}"/>
              </a:ext>
            </a:extLst>
          </p:cNvPr>
          <p:cNvPicPr>
            <a:picLocks noChangeAspect="1"/>
          </p:cNvPicPr>
          <p:nvPr/>
        </p:nvPicPr>
        <p:blipFill>
          <a:blip r:embed="rId2"/>
          <a:stretch>
            <a:fillRect/>
          </a:stretch>
        </p:blipFill>
        <p:spPr>
          <a:xfrm>
            <a:off x="1952075" y="975360"/>
            <a:ext cx="7927507" cy="4693919"/>
          </a:xfrm>
          <a:prstGeom prst="rect">
            <a:avLst/>
          </a:prstGeom>
        </p:spPr>
      </p:pic>
      <p:sp>
        <p:nvSpPr>
          <p:cNvPr id="2" name="Rectangle 1">
            <a:extLst>
              <a:ext uri="{FF2B5EF4-FFF2-40B4-BE49-F238E27FC236}">
                <a16:creationId xmlns:a16="http://schemas.microsoft.com/office/drawing/2014/main" id="{031FC3E4-24A3-5856-88BC-D3A6DB3F5E05}"/>
              </a:ext>
            </a:extLst>
          </p:cNvPr>
          <p:cNvSpPr/>
          <p:nvPr/>
        </p:nvSpPr>
        <p:spPr>
          <a:xfrm>
            <a:off x="2054352" y="4983480"/>
            <a:ext cx="7772400" cy="6217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5" name="TextBox 4">
            <a:extLst>
              <a:ext uri="{FF2B5EF4-FFF2-40B4-BE49-F238E27FC236}">
                <a16:creationId xmlns:a16="http://schemas.microsoft.com/office/drawing/2014/main" id="{3B6A6C59-7782-7480-72F8-0C017F055435}"/>
              </a:ext>
            </a:extLst>
          </p:cNvPr>
          <p:cNvSpPr txBox="1"/>
          <p:nvPr/>
        </p:nvSpPr>
        <p:spPr>
          <a:xfrm>
            <a:off x="3142488" y="4983480"/>
            <a:ext cx="6097424" cy="646331"/>
          </a:xfrm>
          <a:prstGeom prst="rect">
            <a:avLst/>
          </a:prstGeom>
          <a:noFill/>
        </p:spPr>
        <p:txBody>
          <a:bodyPr wrap="square">
            <a:spAutoFit/>
          </a:bodyPr>
          <a:lstStyle/>
          <a:p>
            <a:pPr algn="ctr"/>
            <a:r>
              <a:rPr lang="en-US" dirty="0">
                <a:solidFill>
                  <a:schemeClr val="bg2">
                    <a:lumMod val="25000"/>
                  </a:schemeClr>
                </a:solidFill>
                <a:latin typeface="Oswald" panose="00000500000000000000" pitchFamily="2" charset="-52"/>
              </a:rPr>
              <a:t>On July 18th, 2024, the lowest hourly spot price was 78.83 EUR/MWh, while the highest hourly spot price reached 999.01 EUR/MWh.</a:t>
            </a:r>
            <a:endParaRPr lang="mk-MK" dirty="0">
              <a:solidFill>
                <a:schemeClr val="bg2">
                  <a:lumMod val="25000"/>
                </a:schemeClr>
              </a:solidFill>
              <a:latin typeface="Oswald" panose="00000500000000000000" pitchFamily="2" charset="-52"/>
            </a:endParaRPr>
          </a:p>
        </p:txBody>
      </p:sp>
    </p:spTree>
    <p:extLst>
      <p:ext uri="{BB962C8B-B14F-4D97-AF65-F5344CB8AC3E}">
        <p14:creationId xmlns:p14="http://schemas.microsoft.com/office/powerpoint/2010/main" val="800657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1D28B2-B26D-D185-B436-32A44B70BEF1}"/>
              </a:ext>
            </a:extLst>
          </p:cNvPr>
          <p:cNvSpPr>
            <a:spLocks noGrp="1"/>
          </p:cNvSpPr>
          <p:nvPr>
            <p:ph type="ctrTitle"/>
          </p:nvPr>
        </p:nvSpPr>
        <p:spPr>
          <a:xfrm>
            <a:off x="1432560" y="3429000"/>
            <a:ext cx="9144000" cy="1865588"/>
          </a:xfrm>
        </p:spPr>
        <p:txBody>
          <a:bodyPr>
            <a:noAutofit/>
          </a:bodyPr>
          <a:lstStyle/>
          <a:p>
            <a:br>
              <a:rPr lang="mk-MK" sz="2800" dirty="0"/>
            </a:br>
            <a:br>
              <a:rPr lang="mk-MK" sz="2800" dirty="0"/>
            </a:br>
            <a:br>
              <a:rPr lang="mk-MK" sz="2800" dirty="0"/>
            </a:br>
            <a:br>
              <a:rPr lang="mk-MK" sz="2800" dirty="0"/>
            </a:br>
            <a:br>
              <a:rPr lang="mk-MK" sz="2800" dirty="0"/>
            </a:br>
            <a:r>
              <a:rPr lang="mk-MK" sz="2800" dirty="0"/>
              <a:t> </a:t>
            </a:r>
            <a:br>
              <a:rPr lang="mk-MK" sz="2800" dirty="0"/>
            </a:br>
            <a:br>
              <a:rPr lang="mk-MK" sz="2800" dirty="0"/>
            </a:br>
            <a:br>
              <a:rPr lang="mk-MK" sz="2800" dirty="0"/>
            </a:br>
            <a:br>
              <a:rPr lang="mk-MK" sz="2800" dirty="0"/>
            </a:br>
            <a:br>
              <a:rPr lang="mk-MK" sz="2800" dirty="0"/>
            </a:br>
            <a:br>
              <a:rPr lang="mk-MK" sz="2800" dirty="0"/>
            </a:br>
            <a:br>
              <a:rPr lang="mk-MK" sz="2800" dirty="0"/>
            </a:br>
            <a:br>
              <a:rPr lang="mk-MK" sz="2800" dirty="0"/>
            </a:br>
            <a:br>
              <a:rPr lang="mk-MK" sz="2800" dirty="0"/>
            </a:br>
            <a:r>
              <a:rPr lang="en-US" sz="2800" b="1" dirty="0">
                <a:solidFill>
                  <a:srgbClr val="3953A4"/>
                </a:solidFill>
                <a:latin typeface="Oswald" panose="00000500000000000000" pitchFamily="2" charset="-52"/>
              </a:rPr>
              <a:t>Market price in August 2025 for electricity produced from PV: </a:t>
            </a:r>
            <a:r>
              <a:rPr lang="en-US" sz="2800" b="1" u="sng" dirty="0">
                <a:solidFill>
                  <a:srgbClr val="3953A4"/>
                </a:solidFill>
                <a:latin typeface="Oswald" panose="00000500000000000000" pitchFamily="2" charset="-52"/>
              </a:rPr>
              <a:t>35 EUR/MWh</a:t>
            </a:r>
            <a:br>
              <a:rPr lang="en-US" sz="2800" b="1" u="sng" dirty="0">
                <a:latin typeface="Oswald" panose="00000500000000000000" pitchFamily="2" charset="-52"/>
              </a:rPr>
            </a:br>
            <a:br>
              <a:rPr lang="en-US" sz="2800" dirty="0">
                <a:latin typeface="Oswald" panose="00000500000000000000" pitchFamily="2" charset="-52"/>
              </a:rPr>
            </a:br>
            <a:r>
              <a:rPr lang="en-US" sz="2800" dirty="0">
                <a:latin typeface="Oswald" panose="00000500000000000000" pitchFamily="2" charset="-52"/>
              </a:rPr>
              <a:t>If a 1MW photovoltaic plant has a </a:t>
            </a:r>
            <a:r>
              <a:rPr lang="en-US" sz="2800" b="1" u="sng" dirty="0">
                <a:solidFill>
                  <a:srgbClr val="3953A4"/>
                </a:solidFill>
                <a:latin typeface="Oswald" panose="00000500000000000000" pitchFamily="2" charset="-52"/>
              </a:rPr>
              <a:t>2MWh</a:t>
            </a:r>
            <a:r>
              <a:rPr lang="en-US" sz="2800" dirty="0">
                <a:latin typeface="Oswald" panose="00000500000000000000" pitchFamily="2" charset="-52"/>
              </a:rPr>
              <a:t> battery installed, the electricity in August could be sold at an average price of.</a:t>
            </a:r>
            <a:br>
              <a:rPr lang="en-US" sz="2800" dirty="0">
                <a:latin typeface="Oswald" panose="00000500000000000000" pitchFamily="2" charset="-52"/>
              </a:rPr>
            </a:br>
            <a:r>
              <a:rPr lang="en-US" sz="2800" b="1" u="sng" dirty="0">
                <a:solidFill>
                  <a:srgbClr val="3953A4"/>
                </a:solidFill>
                <a:latin typeface="Oswald" panose="00000500000000000000" pitchFamily="2" charset="-52"/>
              </a:rPr>
              <a:t>65 EUR/MWh</a:t>
            </a:r>
            <a:br>
              <a:rPr lang="mk-MK" sz="2800" dirty="0">
                <a:latin typeface="Oswald" panose="00000500000000000000" pitchFamily="2" charset="-52"/>
              </a:rPr>
            </a:br>
            <a:br>
              <a:rPr lang="mk-MK" sz="2800" dirty="0"/>
            </a:br>
            <a:br>
              <a:rPr lang="mk-MK" sz="2800" dirty="0"/>
            </a:br>
            <a:br>
              <a:rPr lang="mk-MK" sz="2800" dirty="0"/>
            </a:br>
            <a:endParaRPr lang="mk-MK" sz="2800" dirty="0"/>
          </a:p>
        </p:txBody>
      </p:sp>
      <p:sp>
        <p:nvSpPr>
          <p:cNvPr id="6" name="Rectangle: Rounded Corners 5">
            <a:extLst>
              <a:ext uri="{FF2B5EF4-FFF2-40B4-BE49-F238E27FC236}">
                <a16:creationId xmlns:a16="http://schemas.microsoft.com/office/drawing/2014/main" id="{7AD890BA-0BDD-F928-CF61-80E94631D5BD}"/>
              </a:ext>
            </a:extLst>
          </p:cNvPr>
          <p:cNvSpPr/>
          <p:nvPr/>
        </p:nvSpPr>
        <p:spPr>
          <a:xfrm>
            <a:off x="1277112" y="4050792"/>
            <a:ext cx="9566496" cy="1051442"/>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srgbClr val="FFFF00"/>
                </a:solidFill>
                <a:latin typeface="Oswald" panose="00000500000000000000" pitchFamily="2" charset="-52"/>
              </a:rPr>
              <a:t>1MW PV – 2MWh battery – 65 EUR/MWh</a:t>
            </a:r>
            <a:endParaRPr kumimoji="0" lang="en-US" sz="2800" b="0" i="0" u="none" strike="noStrike" kern="1200" cap="none" spc="0" normalizeH="0" baseline="0" noProof="0" dirty="0">
              <a:ln>
                <a:noFill/>
              </a:ln>
              <a:solidFill>
                <a:srgbClr val="FFFF00"/>
              </a:solidFill>
              <a:effectLst/>
              <a:uLnTx/>
              <a:uFillTx/>
              <a:latin typeface="Oswald" panose="00000500000000000000" pitchFamily="2" charset="-52"/>
            </a:endParaRPr>
          </a:p>
        </p:txBody>
      </p:sp>
    </p:spTree>
    <p:extLst>
      <p:ext uri="{BB962C8B-B14F-4D97-AF65-F5344CB8AC3E}">
        <p14:creationId xmlns:p14="http://schemas.microsoft.com/office/powerpoint/2010/main" val="421271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a:extLst>
            <a:ext uri="{FF2B5EF4-FFF2-40B4-BE49-F238E27FC236}">
              <a16:creationId xmlns:a16="http://schemas.microsoft.com/office/drawing/2014/main" id="{DB2A4CAA-A6BD-741D-0302-296755C6BF0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BC8741A-28C2-36FA-9D38-27ED112FF767}"/>
              </a:ext>
            </a:extLst>
          </p:cNvPr>
          <p:cNvSpPr>
            <a:spLocks noGrp="1"/>
          </p:cNvSpPr>
          <p:nvPr>
            <p:ph type="ctrTitle"/>
          </p:nvPr>
        </p:nvSpPr>
        <p:spPr>
          <a:xfrm>
            <a:off x="1432560" y="1874520"/>
            <a:ext cx="9144000" cy="3886412"/>
          </a:xfrm>
        </p:spPr>
        <p:txBody>
          <a:bodyPr>
            <a:normAutofit fontScale="90000"/>
          </a:bodyPr>
          <a:lstStyle/>
          <a:p>
            <a:br>
              <a:rPr lang="mk-MK" sz="2700" dirty="0"/>
            </a:br>
            <a:br>
              <a:rPr lang="mk-MK" sz="2700" dirty="0"/>
            </a:br>
            <a:br>
              <a:rPr lang="mk-MK" sz="2700" dirty="0"/>
            </a:br>
            <a:br>
              <a:rPr lang="mk-MK" sz="2700" dirty="0"/>
            </a:br>
            <a:br>
              <a:rPr lang="mk-MK" sz="2700" dirty="0"/>
            </a:br>
            <a:r>
              <a:rPr lang="mk-MK" sz="2700" dirty="0"/>
              <a:t> </a:t>
            </a:r>
            <a:br>
              <a:rPr lang="mk-MK" sz="2700" dirty="0"/>
            </a:br>
            <a:br>
              <a:rPr lang="mk-MK" sz="2700" dirty="0"/>
            </a:br>
            <a:br>
              <a:rPr lang="mk-MK" sz="2700" dirty="0"/>
            </a:br>
            <a:br>
              <a:rPr lang="mk-MK" sz="2700" dirty="0"/>
            </a:br>
            <a:br>
              <a:rPr lang="mk-MK" sz="2700" dirty="0"/>
            </a:br>
            <a:br>
              <a:rPr lang="mk-MK" sz="2700" dirty="0"/>
            </a:br>
            <a:br>
              <a:rPr lang="mk-MK" sz="2700" dirty="0"/>
            </a:br>
            <a:br>
              <a:rPr lang="mk-MK" sz="2700" dirty="0"/>
            </a:br>
            <a:br>
              <a:rPr lang="mk-MK" sz="2700" dirty="0"/>
            </a:br>
            <a:br>
              <a:rPr lang="mk-MK" sz="2700" dirty="0"/>
            </a:br>
            <a:br>
              <a:rPr lang="en-US" sz="2700" dirty="0"/>
            </a:br>
            <a:br>
              <a:rPr lang="en-US" sz="2700" dirty="0"/>
            </a:br>
            <a:br>
              <a:rPr lang="en-US" sz="2700" dirty="0"/>
            </a:br>
            <a:br>
              <a:rPr lang="en-US" sz="2800" b="1" u="sng" dirty="0">
                <a:latin typeface="Oswald" panose="00000500000000000000" pitchFamily="2" charset="-52"/>
              </a:rPr>
            </a:br>
            <a:br>
              <a:rPr lang="en-US" sz="2800" dirty="0">
                <a:latin typeface="Oswald" panose="00000500000000000000" pitchFamily="2" charset="-52"/>
              </a:rPr>
            </a:br>
            <a:br>
              <a:rPr lang="en-US" sz="2800" dirty="0">
                <a:latin typeface="Oswald" panose="00000500000000000000" pitchFamily="2" charset="-52"/>
              </a:rPr>
            </a:br>
            <a:r>
              <a:rPr lang="en-US" sz="3100" b="1" dirty="0">
                <a:solidFill>
                  <a:srgbClr val="3953A4"/>
                </a:solidFill>
                <a:latin typeface="Oswald" panose="00000500000000000000" pitchFamily="2" charset="-52"/>
              </a:rPr>
              <a:t>Market price in September 2025 for electricity produced from PV: </a:t>
            </a:r>
            <a:r>
              <a:rPr lang="en-US" sz="3100" b="1" u="sng" dirty="0">
                <a:solidFill>
                  <a:srgbClr val="3953A4"/>
                </a:solidFill>
                <a:latin typeface="Oswald" panose="00000500000000000000" pitchFamily="2" charset="-52"/>
              </a:rPr>
              <a:t>59 EUR/MWh</a:t>
            </a:r>
            <a:br>
              <a:rPr lang="en-US" sz="3100" b="1" u="sng" dirty="0">
                <a:solidFill>
                  <a:srgbClr val="3953A4"/>
                </a:solidFill>
                <a:latin typeface="Oswald" panose="00000500000000000000" pitchFamily="2" charset="-52"/>
              </a:rPr>
            </a:br>
            <a:br>
              <a:rPr lang="en-US" sz="3100" dirty="0">
                <a:solidFill>
                  <a:schemeClr val="bg2">
                    <a:lumMod val="25000"/>
                  </a:schemeClr>
                </a:solidFill>
                <a:latin typeface="Oswald" panose="00000500000000000000" pitchFamily="2" charset="-52"/>
              </a:rPr>
            </a:br>
            <a:r>
              <a:rPr lang="en-US" sz="3100" dirty="0">
                <a:solidFill>
                  <a:schemeClr val="bg2">
                    <a:lumMod val="25000"/>
                  </a:schemeClr>
                </a:solidFill>
                <a:latin typeface="Oswald" panose="00000500000000000000" pitchFamily="2" charset="-52"/>
              </a:rPr>
              <a:t>If a </a:t>
            </a:r>
            <a:r>
              <a:rPr lang="en-US" sz="3100" b="1" u="sng" dirty="0">
                <a:solidFill>
                  <a:srgbClr val="3953A4"/>
                </a:solidFill>
                <a:latin typeface="Oswald" panose="00000500000000000000" pitchFamily="2" charset="-52"/>
              </a:rPr>
              <a:t>1MW</a:t>
            </a:r>
            <a:r>
              <a:rPr lang="en-US" sz="3100" dirty="0">
                <a:solidFill>
                  <a:schemeClr val="bg2">
                    <a:lumMod val="25000"/>
                  </a:schemeClr>
                </a:solidFill>
                <a:latin typeface="Oswald" panose="00000500000000000000" pitchFamily="2" charset="-52"/>
              </a:rPr>
              <a:t> photovoltaic plant has a </a:t>
            </a:r>
            <a:r>
              <a:rPr lang="en-US" sz="3100" b="1" dirty="0">
                <a:solidFill>
                  <a:srgbClr val="3953A4"/>
                </a:solidFill>
                <a:latin typeface="Oswald" panose="00000500000000000000" pitchFamily="2" charset="-52"/>
              </a:rPr>
              <a:t>2MWh</a:t>
            </a:r>
            <a:r>
              <a:rPr lang="en-US" sz="3100" dirty="0">
                <a:solidFill>
                  <a:schemeClr val="bg2">
                    <a:lumMod val="25000"/>
                  </a:schemeClr>
                </a:solidFill>
                <a:latin typeface="Oswald" panose="00000500000000000000" pitchFamily="2" charset="-52"/>
              </a:rPr>
              <a:t> battery installed, the electricity in September could be sold at an average price of </a:t>
            </a:r>
            <a:r>
              <a:rPr lang="en-US" sz="3100" b="1" u="sng" dirty="0">
                <a:solidFill>
                  <a:srgbClr val="3953A4"/>
                </a:solidFill>
                <a:latin typeface="Oswald" panose="00000500000000000000" pitchFamily="2" charset="-52"/>
              </a:rPr>
              <a:t>100 EUR/MWh</a:t>
            </a:r>
            <a:r>
              <a:rPr lang="en-US" sz="3100" dirty="0">
                <a:solidFill>
                  <a:schemeClr val="bg2">
                    <a:lumMod val="25000"/>
                  </a:schemeClr>
                </a:solidFill>
                <a:latin typeface="Oswald" panose="00000500000000000000" pitchFamily="2" charset="-52"/>
              </a:rPr>
              <a:t>.</a:t>
            </a:r>
            <a:br>
              <a:rPr lang="en-US" sz="3100" dirty="0">
                <a:solidFill>
                  <a:schemeClr val="bg2">
                    <a:lumMod val="25000"/>
                  </a:schemeClr>
                </a:solidFill>
              </a:rPr>
            </a:br>
            <a:br>
              <a:rPr lang="en-US" sz="2800" dirty="0">
                <a:solidFill>
                  <a:schemeClr val="bg2">
                    <a:lumMod val="25000"/>
                  </a:schemeClr>
                </a:solidFill>
                <a:latin typeface="Oswald" panose="00000500000000000000" pitchFamily="2" charset="-52"/>
              </a:rPr>
            </a:br>
            <a:br>
              <a:rPr lang="mk-MK" sz="3100" u="sng" dirty="0"/>
            </a:br>
            <a:br>
              <a:rPr lang="mk-MK" sz="2700" u="sng" dirty="0"/>
            </a:br>
            <a:br>
              <a:rPr lang="mk-MK" sz="2700" dirty="0"/>
            </a:br>
            <a:br>
              <a:rPr lang="mk-MK" sz="2700" dirty="0"/>
            </a:br>
            <a:r>
              <a:rPr lang="mk-MK" sz="2700" b="1" dirty="0"/>
              <a:t> </a:t>
            </a:r>
            <a:endParaRPr lang="mk-MK" dirty="0"/>
          </a:p>
        </p:txBody>
      </p:sp>
      <p:sp>
        <p:nvSpPr>
          <p:cNvPr id="6" name="Rectangle: Rounded Corners 5">
            <a:extLst>
              <a:ext uri="{FF2B5EF4-FFF2-40B4-BE49-F238E27FC236}">
                <a16:creationId xmlns:a16="http://schemas.microsoft.com/office/drawing/2014/main" id="{7FAC6361-2519-8DE1-DF0D-F48F86E26C9D}"/>
              </a:ext>
            </a:extLst>
          </p:cNvPr>
          <p:cNvSpPr/>
          <p:nvPr/>
        </p:nvSpPr>
        <p:spPr>
          <a:xfrm>
            <a:off x="1277112" y="4050792"/>
            <a:ext cx="9566496" cy="1051442"/>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FF00"/>
                </a:solidFill>
                <a:latin typeface="Oswald" panose="00000500000000000000" pitchFamily="2" charset="-52"/>
              </a:rPr>
              <a:t>1MW PV – 2MWh battery – 100 EUR/MWh</a:t>
            </a:r>
          </a:p>
        </p:txBody>
      </p:sp>
    </p:spTree>
    <p:extLst>
      <p:ext uri="{BB962C8B-B14F-4D97-AF65-F5344CB8AC3E}">
        <p14:creationId xmlns:p14="http://schemas.microsoft.com/office/powerpoint/2010/main" val="2512361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1C1C"/>
        </a:solidFill>
        <a:effectLst/>
      </p:bgPr>
    </p:bg>
    <p:spTree>
      <p:nvGrpSpPr>
        <p:cNvPr id="1" name="">
          <a:extLst>
            <a:ext uri="{FF2B5EF4-FFF2-40B4-BE49-F238E27FC236}">
              <a16:creationId xmlns:a16="http://schemas.microsoft.com/office/drawing/2014/main" id="{76143D40-30A5-613A-52DC-87AA00946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2E076-0F51-58D3-4E52-2DA2E816D2C9}"/>
              </a:ext>
            </a:extLst>
          </p:cNvPr>
          <p:cNvSpPr>
            <a:spLocks noGrp="1"/>
          </p:cNvSpPr>
          <p:nvPr>
            <p:ph type="title"/>
          </p:nvPr>
        </p:nvSpPr>
        <p:spPr>
          <a:xfrm>
            <a:off x="4230624" y="2340864"/>
            <a:ext cx="3375271" cy="801277"/>
          </a:xfrm>
          <a:effectLst>
            <a:softEdge rad="31750"/>
          </a:effectLst>
          <a:scene3d>
            <a:camera prst="orthographicFront"/>
            <a:lightRig rig="threePt" dir="t"/>
          </a:scene3d>
          <a:sp3d>
            <a:bevelT w="101600" prst="riblet"/>
          </a:sp3d>
        </p:spPr>
        <p:txBody>
          <a:bodyPr>
            <a:normAutofit fontScale="90000"/>
          </a:bodyPr>
          <a:lstStyle/>
          <a:p>
            <a:r>
              <a:rPr lang="en-US" sz="5400" b="1" dirty="0">
                <a:solidFill>
                  <a:srgbClr val="3953A4"/>
                </a:solidFill>
                <a:latin typeface="Oswald" panose="00000500000000000000" pitchFamily="2" charset="-52"/>
              </a:rPr>
              <a:t>FERO INVEST</a:t>
            </a:r>
            <a:endParaRPr lang="en-US" sz="5400" b="1" dirty="0">
              <a:solidFill>
                <a:srgbClr val="00B050"/>
              </a:solidFill>
              <a:latin typeface="Oswald" panose="00000500000000000000" pitchFamily="2" charset="-52"/>
            </a:endParaRPr>
          </a:p>
        </p:txBody>
      </p:sp>
      <p:sp>
        <p:nvSpPr>
          <p:cNvPr id="3" name="Text Placeholder 2">
            <a:extLst>
              <a:ext uri="{FF2B5EF4-FFF2-40B4-BE49-F238E27FC236}">
                <a16:creationId xmlns:a16="http://schemas.microsoft.com/office/drawing/2014/main" id="{F3F339B3-BED2-9FB4-3311-25AFD737B869}"/>
              </a:ext>
            </a:extLst>
          </p:cNvPr>
          <p:cNvSpPr>
            <a:spLocks noGrp="1"/>
          </p:cNvSpPr>
          <p:nvPr>
            <p:ph type="body" sz="quarter" idx="11"/>
          </p:nvPr>
        </p:nvSpPr>
        <p:spPr>
          <a:xfrm>
            <a:off x="2520696" y="3429000"/>
            <a:ext cx="6595092" cy="1243584"/>
          </a:xfrm>
          <a:effectLst>
            <a:outerShdw blurRad="63500" sx="102000" sy="102000" algn="ctr" rotWithShape="0">
              <a:prstClr val="black">
                <a:alpha val="40000"/>
              </a:prstClr>
            </a:outerShdw>
          </a:effectLst>
        </p:spPr>
        <p:txBody>
          <a:bodyPr>
            <a:normAutofit fontScale="92500" lnSpcReduction="10000"/>
          </a:bodyPr>
          <a:lstStyle/>
          <a:p>
            <a:pPr algn="ctr"/>
            <a:r>
              <a:rPr lang="en-US" sz="4800" b="1" dirty="0">
                <a:solidFill>
                  <a:srgbClr val="DBEEF4"/>
                </a:solidFill>
              </a:rPr>
              <a:t>THANK YOU FOR YOUR ATTENTION</a:t>
            </a:r>
            <a:endParaRPr lang="en-US" sz="7200" dirty="0"/>
          </a:p>
        </p:txBody>
      </p:sp>
      <p:pic>
        <p:nvPicPr>
          <p:cNvPr id="4" name="Picture 3">
            <a:extLst>
              <a:ext uri="{FF2B5EF4-FFF2-40B4-BE49-F238E27FC236}">
                <a16:creationId xmlns:a16="http://schemas.microsoft.com/office/drawing/2014/main" id="{EDB6FFFA-84A5-BA2D-BF34-CC160D396AA9}"/>
              </a:ext>
            </a:extLst>
          </p:cNvPr>
          <p:cNvPicPr>
            <a:picLocks noChangeAspect="1"/>
          </p:cNvPicPr>
          <p:nvPr/>
        </p:nvPicPr>
        <p:blipFill>
          <a:blip r:embed="rId2" cstate="email">
            <a:extLst>
              <a:ext uri="{28A0092B-C50C-407E-A947-70E740481C1C}">
                <a14:useLocalDpi xmlns:a14="http://schemas.microsoft.com/office/drawing/2010/main"/>
              </a:ext>
            </a:extLst>
          </a:blip>
          <a:srcRect b="22580"/>
          <a:stretch>
            <a:fillRect/>
          </a:stretch>
        </p:blipFill>
        <p:spPr>
          <a:xfrm>
            <a:off x="4973202" y="1393242"/>
            <a:ext cx="1690077" cy="778563"/>
          </a:xfrm>
          <a:prstGeom prst="rect">
            <a:avLst/>
          </a:prstGeom>
        </p:spPr>
      </p:pic>
      <p:sp>
        <p:nvSpPr>
          <p:cNvPr id="8" name="TextBox 7">
            <a:extLst>
              <a:ext uri="{FF2B5EF4-FFF2-40B4-BE49-F238E27FC236}">
                <a16:creationId xmlns:a16="http://schemas.microsoft.com/office/drawing/2014/main" id="{467E73E3-D648-513C-7E63-9FBAD339361D}"/>
              </a:ext>
            </a:extLst>
          </p:cNvPr>
          <p:cNvSpPr txBox="1"/>
          <p:nvPr/>
        </p:nvSpPr>
        <p:spPr>
          <a:xfrm>
            <a:off x="4591441" y="5301857"/>
            <a:ext cx="2713225" cy="646331"/>
          </a:xfrm>
          <a:prstGeom prst="rect">
            <a:avLst/>
          </a:prstGeom>
          <a:noFill/>
        </p:spPr>
        <p:txBody>
          <a:bodyPr wrap="square">
            <a:spAutoFit/>
          </a:bodyPr>
          <a:lstStyle/>
          <a:p>
            <a:r>
              <a:rPr lang="en-US" b="1" dirty="0">
                <a:solidFill>
                  <a:srgbClr val="DBEEF4"/>
                </a:solidFill>
              </a:rPr>
              <a:t>OHRID  </a:t>
            </a:r>
            <a:r>
              <a:rPr lang="en-US" dirty="0">
                <a:solidFill>
                  <a:srgbClr val="DBEEF4"/>
                </a:solidFill>
              </a:rPr>
              <a:t>                                 </a:t>
            </a:r>
            <a:endParaRPr lang="mk-MK" dirty="0">
              <a:solidFill>
                <a:srgbClr val="DBEEF4"/>
              </a:solidFill>
            </a:endParaRPr>
          </a:p>
          <a:p>
            <a:r>
              <a:rPr lang="en-US" dirty="0">
                <a:solidFill>
                  <a:srgbClr val="DBEEF4"/>
                </a:solidFill>
              </a:rPr>
              <a:t>05.10.2025     </a:t>
            </a:r>
          </a:p>
        </p:txBody>
      </p:sp>
      <p:pic>
        <p:nvPicPr>
          <p:cNvPr id="10" name="Picture 9" descr="A green logo with a lightning bolt&#10;&#10;AI-generated content may be incorrect.">
            <a:extLst>
              <a:ext uri="{FF2B5EF4-FFF2-40B4-BE49-F238E27FC236}">
                <a16:creationId xmlns:a16="http://schemas.microsoft.com/office/drawing/2014/main" id="{D01E3744-617D-9DD2-91A2-11FAD8999A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5104" y="5294376"/>
            <a:ext cx="1337202" cy="585026"/>
          </a:xfrm>
          <a:prstGeom prst="rect">
            <a:avLst/>
          </a:prstGeom>
        </p:spPr>
      </p:pic>
      <p:grpSp>
        <p:nvGrpSpPr>
          <p:cNvPr id="13" name="Group 12">
            <a:extLst>
              <a:ext uri="{FF2B5EF4-FFF2-40B4-BE49-F238E27FC236}">
                <a16:creationId xmlns:a16="http://schemas.microsoft.com/office/drawing/2014/main" id="{6B7D4A9A-57ED-80DB-15AB-AE511F6E17DE}"/>
              </a:ext>
            </a:extLst>
          </p:cNvPr>
          <p:cNvGrpSpPr/>
          <p:nvPr/>
        </p:nvGrpSpPr>
        <p:grpSpPr>
          <a:xfrm>
            <a:off x="10603992" y="5294376"/>
            <a:ext cx="1243584" cy="1243584"/>
            <a:chOff x="10759440" y="5449824"/>
            <a:chExt cx="1243584" cy="1243584"/>
          </a:xfrm>
        </p:grpSpPr>
        <p:sp>
          <p:nvSpPr>
            <p:cNvPr id="9" name="Rectangle 8">
              <a:extLst>
                <a:ext uri="{FF2B5EF4-FFF2-40B4-BE49-F238E27FC236}">
                  <a16:creationId xmlns:a16="http://schemas.microsoft.com/office/drawing/2014/main" id="{DD5F4E21-6C51-F4A3-36A8-43F7E42420D2}"/>
                </a:ext>
              </a:extLst>
            </p:cNvPr>
            <p:cNvSpPr/>
            <p:nvPr/>
          </p:nvSpPr>
          <p:spPr>
            <a:xfrm>
              <a:off x="10759440" y="5449824"/>
              <a:ext cx="1243584" cy="1243584"/>
            </a:xfrm>
            <a:prstGeom prst="rect">
              <a:avLst/>
            </a:prstGeom>
            <a:solidFill>
              <a:srgbClr val="3953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mk-MK"/>
            </a:p>
          </p:txBody>
        </p:sp>
        <p:pic>
          <p:nvPicPr>
            <p:cNvPr id="12" name="Picture 11" descr="A qr code on a white background&#10;&#10;AI-generated content may be incorrect.">
              <a:extLst>
                <a:ext uri="{FF2B5EF4-FFF2-40B4-BE49-F238E27FC236}">
                  <a16:creationId xmlns:a16="http://schemas.microsoft.com/office/drawing/2014/main" id="{3E28AF70-2C62-4386-DCB4-7EBF8808C4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14888" y="5605272"/>
              <a:ext cx="960124" cy="960124"/>
            </a:xfrm>
            <a:prstGeom prst="rect">
              <a:avLst/>
            </a:prstGeom>
          </p:spPr>
        </p:pic>
      </p:grpSp>
    </p:spTree>
    <p:extLst>
      <p:ext uri="{BB962C8B-B14F-4D97-AF65-F5344CB8AC3E}">
        <p14:creationId xmlns:p14="http://schemas.microsoft.com/office/powerpoint/2010/main" val="3839293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7903</TotalTime>
  <Words>2509</Words>
  <Application>Microsoft Office PowerPoint</Application>
  <PresentationFormat>Widescreen</PresentationFormat>
  <Paragraphs>330</Paragraphs>
  <Slides>33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Aptos Display</vt:lpstr>
      <vt:lpstr>Arial</vt:lpstr>
      <vt:lpstr>Wingdings</vt:lpstr>
      <vt:lpstr>Calibri</vt:lpstr>
      <vt:lpstr>Oswald</vt:lpstr>
      <vt:lpstr>Symbol</vt:lpstr>
      <vt:lpstr>Calibri Light</vt:lpstr>
      <vt:lpstr>Office Theme</vt:lpstr>
      <vt:lpstr>1_Office Theme</vt:lpstr>
      <vt:lpstr>FEROINVEST </vt:lpstr>
      <vt:lpstr>Dreamscape 1</vt:lpstr>
      <vt:lpstr>PowerPoint Presentation</vt:lpstr>
      <vt:lpstr>PowerPoint Presentation</vt:lpstr>
      <vt:lpstr>PowerPoint Presentation</vt:lpstr>
      <vt:lpstr>PowerPoint Presentation</vt:lpstr>
      <vt:lpstr>CONSTRUCTION OF SMALL HYDRO POWER PLANTS  ON A TURNKEY PRINCIPLE   OUR SERVICES</vt:lpstr>
      <vt:lpstr>PowerPoint Presentation</vt:lpstr>
      <vt:lpstr>PowerPoint Presentation</vt:lpstr>
      <vt:lpstr>ELECTRIC SUBSTATIONS</vt:lpstr>
      <vt:lpstr>Electro-Mechanical Equipment Installation, Testing &amp; Commissioning</vt:lpstr>
      <vt:lpstr>DESIGN AND CONSTRUCTION</vt:lpstr>
      <vt:lpstr>INSPECTION/EXAMINATION</vt:lpstr>
      <vt:lpstr> Turnkey Contracts Legal Department – FEROINVEST</vt:lpstr>
      <vt:lpstr>MAINTENANCE </vt:lpstr>
      <vt:lpstr>MONITORING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Market price in August 2025 for electricity produced from PV: 35 EUR/MWh  If a 1MW photovoltaic plant has a 2MWh battery installed, the electricity in August could be sold at an average price of. 65 EUR/MWh    </vt:lpstr>
      <vt:lpstr>                      Market price in September 2025 for electricity produced from PV: 59 EUR/MWh  If a 1MW photovoltaic plant has a 2MWh battery installed, the electricity in September could be sold at an average price of 100 EUR/MWh.       </vt:lpstr>
      <vt:lpstr>FERO INVEST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Pepi Pepi</dc:creator>
  <cp:lastModifiedBy>Petar Ordanoski</cp:lastModifiedBy>
  <cp:revision>368</cp:revision>
  <dcterms:created xsi:type="dcterms:W3CDTF">2020-12-21T13:09:35Z</dcterms:created>
  <dcterms:modified xsi:type="dcterms:W3CDTF">2025-10-23T10:34:58Z</dcterms:modified>
</cp:coreProperties>
</file>